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7"/>
  </p:notesMasterIdLst>
  <p:sldIdLst>
    <p:sldId id="256" r:id="rId3"/>
    <p:sldId id="289" r:id="rId4"/>
    <p:sldId id="290" r:id="rId5"/>
    <p:sldId id="257" r:id="rId6"/>
    <p:sldId id="287" r:id="rId7"/>
    <p:sldId id="285" r:id="rId8"/>
    <p:sldId id="258" r:id="rId9"/>
    <p:sldId id="259" r:id="rId10"/>
    <p:sldId id="260" r:id="rId11"/>
    <p:sldId id="261" r:id="rId12"/>
    <p:sldId id="262" r:id="rId13"/>
    <p:sldId id="288" r:id="rId14"/>
    <p:sldId id="263" r:id="rId15"/>
    <p:sldId id="264" r:id="rId16"/>
    <p:sldId id="286" r:id="rId17"/>
    <p:sldId id="291" r:id="rId18"/>
    <p:sldId id="265" r:id="rId19"/>
    <p:sldId id="267" r:id="rId20"/>
    <p:sldId id="269" r:id="rId21"/>
    <p:sldId id="295" r:id="rId22"/>
    <p:sldId id="296" r:id="rId23"/>
    <p:sldId id="294" r:id="rId24"/>
    <p:sldId id="276"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l TP4F" initials="AT" lastIdx="8" clrIdx="0">
    <p:extLst>
      <p:ext uri="{19B8F6BF-5375-455C-9EA6-DF929625EA0E}">
        <p15:presenceInfo xmlns:p15="http://schemas.microsoft.com/office/powerpoint/2012/main" userId="e303fb66c20df8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9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y Bonfanti" userId="3e1896851e2c7232" providerId="LiveId" clId="{86E3E682-95EF-4EC6-A300-060D243CE1AD}"/>
    <pc:docChg chg="undo custSel addSld delSld modSld sldOrd">
      <pc:chgData name="Harry Bonfanti" userId="3e1896851e2c7232" providerId="LiveId" clId="{86E3E682-95EF-4EC6-A300-060D243CE1AD}" dt="2019-09-30T00:05:03.887" v="2333" actId="20577"/>
      <pc:docMkLst>
        <pc:docMk/>
      </pc:docMkLst>
      <pc:sldChg chg="modSp">
        <pc:chgData name="Harry Bonfanti" userId="3e1896851e2c7232" providerId="LiveId" clId="{86E3E682-95EF-4EC6-A300-060D243CE1AD}" dt="2019-09-30T00:05:03.887" v="2333" actId="20577"/>
        <pc:sldMkLst>
          <pc:docMk/>
          <pc:sldMk cId="2258904304" sldId="256"/>
        </pc:sldMkLst>
        <pc:spChg chg="mod">
          <ac:chgData name="Harry Bonfanti" userId="3e1896851e2c7232" providerId="LiveId" clId="{86E3E682-95EF-4EC6-A300-060D243CE1AD}" dt="2019-09-30T00:05:03.887" v="2333" actId="20577"/>
          <ac:spMkLst>
            <pc:docMk/>
            <pc:sldMk cId="2258904304" sldId="256"/>
            <ac:spMk id="3" creationId="{00000000-0000-0000-0000-000000000000}"/>
          </ac:spMkLst>
        </pc:spChg>
      </pc:sldChg>
      <pc:sldChg chg="modSp">
        <pc:chgData name="Harry Bonfanti" userId="3e1896851e2c7232" providerId="LiveId" clId="{86E3E682-95EF-4EC6-A300-060D243CE1AD}" dt="2019-09-29T22:54:46.061" v="1242" actId="20577"/>
        <pc:sldMkLst>
          <pc:docMk/>
          <pc:sldMk cId="3656937829" sldId="257"/>
        </pc:sldMkLst>
        <pc:spChg chg="mod">
          <ac:chgData name="Harry Bonfanti" userId="3e1896851e2c7232" providerId="LiveId" clId="{86E3E682-95EF-4EC6-A300-060D243CE1AD}" dt="2019-09-29T22:54:46.061" v="1242" actId="20577"/>
          <ac:spMkLst>
            <pc:docMk/>
            <pc:sldMk cId="3656937829" sldId="257"/>
            <ac:spMk id="50179" creationId="{00000000-0000-0000-0000-000000000000}"/>
          </ac:spMkLst>
        </pc:spChg>
      </pc:sldChg>
      <pc:sldChg chg="modSp">
        <pc:chgData name="Harry Bonfanti" userId="3e1896851e2c7232" providerId="LiveId" clId="{86E3E682-95EF-4EC6-A300-060D243CE1AD}" dt="2019-09-29T22:59:07.478" v="1321" actId="20577"/>
        <pc:sldMkLst>
          <pc:docMk/>
          <pc:sldMk cId="1616854976" sldId="258"/>
        </pc:sldMkLst>
        <pc:spChg chg="mod">
          <ac:chgData name="Harry Bonfanti" userId="3e1896851e2c7232" providerId="LiveId" clId="{86E3E682-95EF-4EC6-A300-060D243CE1AD}" dt="2019-09-29T22:59:07.478" v="1321" actId="20577"/>
          <ac:spMkLst>
            <pc:docMk/>
            <pc:sldMk cId="1616854976" sldId="258"/>
            <ac:spMk id="51203" creationId="{00000000-0000-0000-0000-000000000000}"/>
          </ac:spMkLst>
        </pc:spChg>
      </pc:sldChg>
      <pc:sldChg chg="addSp delSp modSp">
        <pc:chgData name="Harry Bonfanti" userId="3e1896851e2c7232" providerId="LiveId" clId="{86E3E682-95EF-4EC6-A300-060D243CE1AD}" dt="2019-09-29T23:03:46.791" v="1352" actId="14100"/>
        <pc:sldMkLst>
          <pc:docMk/>
          <pc:sldMk cId="2541844515" sldId="259"/>
        </pc:sldMkLst>
        <pc:spChg chg="mod">
          <ac:chgData name="Harry Bonfanti" userId="3e1896851e2c7232" providerId="LiveId" clId="{86E3E682-95EF-4EC6-A300-060D243CE1AD}" dt="2019-09-29T23:03:46.791" v="1352" actId="14100"/>
          <ac:spMkLst>
            <pc:docMk/>
            <pc:sldMk cId="2541844515" sldId="259"/>
            <ac:spMk id="2" creationId="{00000000-0000-0000-0000-000000000000}"/>
          </ac:spMkLst>
        </pc:spChg>
        <pc:spChg chg="add mod">
          <ac:chgData name="Harry Bonfanti" userId="3e1896851e2c7232" providerId="LiveId" clId="{86E3E682-95EF-4EC6-A300-060D243CE1AD}" dt="2019-09-29T23:01:47.230" v="1340" actId="11529"/>
          <ac:spMkLst>
            <pc:docMk/>
            <pc:sldMk cId="2541844515" sldId="259"/>
            <ac:spMk id="3" creationId="{210D70E6-14BA-4EF8-A5AC-25BD921272E6}"/>
          </ac:spMkLst>
        </pc:spChg>
        <pc:spChg chg="del">
          <ac:chgData name="Harry Bonfanti" userId="3e1896851e2c7232" providerId="LiveId" clId="{86E3E682-95EF-4EC6-A300-060D243CE1AD}" dt="2019-09-27T13:20:49.046" v="0"/>
          <ac:spMkLst>
            <pc:docMk/>
            <pc:sldMk cId="2541844515" sldId="259"/>
            <ac:spMk id="3" creationId="{97E65248-C4D6-4945-936B-91B0C98A5469}"/>
          </ac:spMkLst>
        </pc:spChg>
        <pc:picChg chg="add mod">
          <ac:chgData name="Harry Bonfanti" userId="3e1896851e2c7232" providerId="LiveId" clId="{86E3E682-95EF-4EC6-A300-060D243CE1AD}" dt="2019-09-29T23:00:43.553" v="1336" actId="1076"/>
          <ac:picMkLst>
            <pc:docMk/>
            <pc:sldMk cId="2541844515" sldId="259"/>
            <ac:picMk id="4" creationId="{EDE7D0A2-8017-4477-B69D-83E53DAFD8FE}"/>
          </ac:picMkLst>
        </pc:picChg>
        <pc:cxnChg chg="mod">
          <ac:chgData name="Harry Bonfanti" userId="3e1896851e2c7232" providerId="LiveId" clId="{86E3E682-95EF-4EC6-A300-060D243CE1AD}" dt="2019-09-29T23:01:54.639" v="1341" actId="14100"/>
          <ac:cxnSpMkLst>
            <pc:docMk/>
            <pc:sldMk cId="2541844515" sldId="259"/>
            <ac:cxnSpMk id="7" creationId="{00000000-0000-0000-0000-000000000000}"/>
          </ac:cxnSpMkLst>
        </pc:cxnChg>
        <pc:cxnChg chg="add mod">
          <ac:chgData name="Harry Bonfanti" userId="3e1896851e2c7232" providerId="LiveId" clId="{86E3E682-95EF-4EC6-A300-060D243CE1AD}" dt="2019-09-29T23:02:07.960" v="1342" actId="11529"/>
          <ac:cxnSpMkLst>
            <pc:docMk/>
            <pc:sldMk cId="2541844515" sldId="259"/>
            <ac:cxnSpMk id="8" creationId="{D727A172-D080-4EDF-9573-A1678AFE7751}"/>
          </ac:cxnSpMkLst>
        </pc:cxnChg>
        <pc:cxnChg chg="add mod">
          <ac:chgData name="Harry Bonfanti" userId="3e1896851e2c7232" providerId="LiveId" clId="{86E3E682-95EF-4EC6-A300-060D243CE1AD}" dt="2019-09-29T23:03:33.074" v="1351" actId="1582"/>
          <ac:cxnSpMkLst>
            <pc:docMk/>
            <pc:sldMk cId="2541844515" sldId="259"/>
            <ac:cxnSpMk id="10" creationId="{E08BA39C-4103-42AD-9DDA-4D255FEC63AB}"/>
          </ac:cxnSpMkLst>
        </pc:cxnChg>
      </pc:sldChg>
      <pc:sldChg chg="addSp delSp modSp">
        <pc:chgData name="Harry Bonfanti" userId="3e1896851e2c7232" providerId="LiveId" clId="{86E3E682-95EF-4EC6-A300-060D243CE1AD}" dt="2019-09-29T23:00:27.656" v="1335" actId="14100"/>
        <pc:sldMkLst>
          <pc:docMk/>
          <pc:sldMk cId="590860456" sldId="260"/>
        </pc:sldMkLst>
        <pc:spChg chg="mod">
          <ac:chgData name="Harry Bonfanti" userId="3e1896851e2c7232" providerId="LiveId" clId="{86E3E682-95EF-4EC6-A300-060D243CE1AD}" dt="2019-09-29T23:00:27.656" v="1335" actId="14100"/>
          <ac:spMkLst>
            <pc:docMk/>
            <pc:sldMk cId="590860456" sldId="260"/>
            <ac:spMk id="2" creationId="{00000000-0000-0000-0000-000000000000}"/>
          </ac:spMkLst>
        </pc:spChg>
        <pc:spChg chg="del">
          <ac:chgData name="Harry Bonfanti" userId="3e1896851e2c7232" providerId="LiveId" clId="{86E3E682-95EF-4EC6-A300-060D243CE1AD}" dt="2019-09-27T13:22:32.933" v="5"/>
          <ac:spMkLst>
            <pc:docMk/>
            <pc:sldMk cId="590860456" sldId="260"/>
            <ac:spMk id="3" creationId="{156C081E-06A4-484B-A24E-955A1211D3B3}"/>
          </ac:spMkLst>
        </pc:spChg>
        <pc:spChg chg="mod">
          <ac:chgData name="Harry Bonfanti" userId="3e1896851e2c7232" providerId="LiveId" clId="{86E3E682-95EF-4EC6-A300-060D243CE1AD}" dt="2019-09-29T23:00:05.405" v="1330" actId="20577"/>
          <ac:spMkLst>
            <pc:docMk/>
            <pc:sldMk cId="590860456" sldId="260"/>
            <ac:spMk id="53254" creationId="{00000000-0000-0000-0000-000000000000}"/>
          </ac:spMkLst>
        </pc:spChg>
        <pc:picChg chg="add mod">
          <ac:chgData name="Harry Bonfanti" userId="3e1896851e2c7232" providerId="LiveId" clId="{86E3E682-95EF-4EC6-A300-060D243CE1AD}" dt="2019-09-27T13:22:42.042" v="7" actId="1076"/>
          <ac:picMkLst>
            <pc:docMk/>
            <pc:sldMk cId="590860456" sldId="260"/>
            <ac:picMk id="4" creationId="{8DFB57BF-B76B-4D7C-B476-1C9FBDCF9A37}"/>
          </ac:picMkLst>
        </pc:picChg>
        <pc:cxnChg chg="mod">
          <ac:chgData name="Harry Bonfanti" userId="3e1896851e2c7232" providerId="LiveId" clId="{86E3E682-95EF-4EC6-A300-060D243CE1AD}" dt="2019-09-29T23:00:12.579" v="1331" actId="14100"/>
          <ac:cxnSpMkLst>
            <pc:docMk/>
            <pc:sldMk cId="590860456" sldId="260"/>
            <ac:cxnSpMk id="7" creationId="{00000000-0000-0000-0000-000000000000}"/>
          </ac:cxnSpMkLst>
        </pc:cxnChg>
      </pc:sldChg>
      <pc:sldChg chg="addSp delSp modSp">
        <pc:chgData name="Harry Bonfanti" userId="3e1896851e2c7232" providerId="LiveId" clId="{86E3E682-95EF-4EC6-A300-060D243CE1AD}" dt="2019-09-27T13:30:15.450" v="88" actId="1076"/>
        <pc:sldMkLst>
          <pc:docMk/>
          <pc:sldMk cId="4057295746" sldId="261"/>
        </pc:sldMkLst>
        <pc:spChg chg="mod">
          <ac:chgData name="Harry Bonfanti" userId="3e1896851e2c7232" providerId="LiveId" clId="{86E3E682-95EF-4EC6-A300-060D243CE1AD}" dt="2019-09-27T13:23:41.657" v="17" actId="1076"/>
          <ac:spMkLst>
            <pc:docMk/>
            <pc:sldMk cId="4057295746" sldId="261"/>
            <ac:spMk id="2" creationId="{00000000-0000-0000-0000-000000000000}"/>
          </ac:spMkLst>
        </pc:spChg>
        <pc:spChg chg="del">
          <ac:chgData name="Harry Bonfanti" userId="3e1896851e2c7232" providerId="LiveId" clId="{86E3E682-95EF-4EC6-A300-060D243CE1AD}" dt="2019-09-27T13:23:00.812" v="11"/>
          <ac:spMkLst>
            <pc:docMk/>
            <pc:sldMk cId="4057295746" sldId="261"/>
            <ac:spMk id="3" creationId="{A525D919-8E70-46DF-B81F-49627A983BCB}"/>
          </ac:spMkLst>
        </pc:spChg>
        <pc:spChg chg="mod">
          <ac:chgData name="Harry Bonfanti" userId="3e1896851e2c7232" providerId="LiveId" clId="{86E3E682-95EF-4EC6-A300-060D243CE1AD}" dt="2019-09-27T13:30:15.450" v="88" actId="1076"/>
          <ac:spMkLst>
            <pc:docMk/>
            <pc:sldMk cId="4057295746" sldId="261"/>
            <ac:spMk id="54278" creationId="{00000000-0000-0000-0000-000000000000}"/>
          </ac:spMkLst>
        </pc:spChg>
        <pc:picChg chg="add mod">
          <ac:chgData name="Harry Bonfanti" userId="3e1896851e2c7232" providerId="LiveId" clId="{86E3E682-95EF-4EC6-A300-060D243CE1AD}" dt="2019-09-27T13:23:18.903" v="13" actId="1076"/>
          <ac:picMkLst>
            <pc:docMk/>
            <pc:sldMk cId="4057295746" sldId="261"/>
            <ac:picMk id="4" creationId="{EE5F6BAB-BCD0-484E-9C11-8CE01108E3A8}"/>
          </ac:picMkLst>
        </pc:picChg>
        <pc:cxnChg chg="mod">
          <ac:chgData name="Harry Bonfanti" userId="3e1896851e2c7232" providerId="LiveId" clId="{86E3E682-95EF-4EC6-A300-060D243CE1AD}" dt="2019-09-27T13:23:33.704" v="16" actId="1076"/>
          <ac:cxnSpMkLst>
            <pc:docMk/>
            <pc:sldMk cId="4057295746" sldId="261"/>
            <ac:cxnSpMk id="7" creationId="{00000000-0000-0000-0000-000000000000}"/>
          </ac:cxnSpMkLst>
        </pc:cxnChg>
      </pc:sldChg>
      <pc:sldChg chg="addSp delSp modSp">
        <pc:chgData name="Harry Bonfanti" userId="3e1896851e2c7232" providerId="LiveId" clId="{86E3E682-95EF-4EC6-A300-060D243CE1AD}" dt="2019-09-27T13:25:01.277" v="35" actId="1076"/>
        <pc:sldMkLst>
          <pc:docMk/>
          <pc:sldMk cId="3417166526" sldId="262"/>
        </pc:sldMkLst>
        <pc:spChg chg="mod">
          <ac:chgData name="Harry Bonfanti" userId="3e1896851e2c7232" providerId="LiveId" clId="{86E3E682-95EF-4EC6-A300-060D243CE1AD}" dt="2019-09-27T13:25:01.277" v="35" actId="1076"/>
          <ac:spMkLst>
            <pc:docMk/>
            <pc:sldMk cId="3417166526" sldId="262"/>
            <ac:spMk id="2" creationId="{00000000-0000-0000-0000-000000000000}"/>
          </ac:spMkLst>
        </pc:spChg>
        <pc:spChg chg="del">
          <ac:chgData name="Harry Bonfanti" userId="3e1896851e2c7232" providerId="LiveId" clId="{86E3E682-95EF-4EC6-A300-060D243CE1AD}" dt="2019-09-27T13:23:52.192" v="18"/>
          <ac:spMkLst>
            <pc:docMk/>
            <pc:sldMk cId="3417166526" sldId="262"/>
            <ac:spMk id="3" creationId="{0EDCC40C-967B-42BB-8434-045E30B2CF56}"/>
          </ac:spMkLst>
        </pc:spChg>
        <pc:spChg chg="mod">
          <ac:chgData name="Harry Bonfanti" userId="3e1896851e2c7232" providerId="LiveId" clId="{86E3E682-95EF-4EC6-A300-060D243CE1AD}" dt="2019-09-27T13:24:41.797" v="31" actId="20577"/>
          <ac:spMkLst>
            <pc:docMk/>
            <pc:sldMk cId="3417166526" sldId="262"/>
            <ac:spMk id="55302" creationId="{00000000-0000-0000-0000-000000000000}"/>
          </ac:spMkLst>
        </pc:spChg>
        <pc:picChg chg="add mod">
          <ac:chgData name="Harry Bonfanti" userId="3e1896851e2c7232" providerId="LiveId" clId="{86E3E682-95EF-4EC6-A300-060D243CE1AD}" dt="2019-09-27T13:24:55.388" v="34" actId="1076"/>
          <ac:picMkLst>
            <pc:docMk/>
            <pc:sldMk cId="3417166526" sldId="262"/>
            <ac:picMk id="4" creationId="{00F1BBCF-5E46-44FA-8A51-54CE33DCD43E}"/>
          </ac:picMkLst>
        </pc:picChg>
      </pc:sldChg>
      <pc:sldChg chg="modSp">
        <pc:chgData name="Harry Bonfanti" userId="3e1896851e2c7232" providerId="LiveId" clId="{86E3E682-95EF-4EC6-A300-060D243CE1AD}" dt="2019-09-29T23:06:27.777" v="1360" actId="20577"/>
        <pc:sldMkLst>
          <pc:docMk/>
          <pc:sldMk cId="380194155" sldId="263"/>
        </pc:sldMkLst>
        <pc:spChg chg="mod">
          <ac:chgData name="Harry Bonfanti" userId="3e1896851e2c7232" providerId="LiveId" clId="{86E3E682-95EF-4EC6-A300-060D243CE1AD}" dt="2019-09-27T20:42:04.978" v="336" actId="20577"/>
          <ac:spMkLst>
            <pc:docMk/>
            <pc:sldMk cId="380194155" sldId="263"/>
            <ac:spMk id="2" creationId="{00000000-0000-0000-0000-000000000000}"/>
          </ac:spMkLst>
        </pc:spChg>
        <pc:spChg chg="mod">
          <ac:chgData name="Harry Bonfanti" userId="3e1896851e2c7232" providerId="LiveId" clId="{86E3E682-95EF-4EC6-A300-060D243CE1AD}" dt="2019-09-29T23:06:27.777" v="1360" actId="20577"/>
          <ac:spMkLst>
            <pc:docMk/>
            <pc:sldMk cId="380194155" sldId="263"/>
            <ac:spMk id="3" creationId="{00000000-0000-0000-0000-000000000000}"/>
          </ac:spMkLst>
        </pc:spChg>
      </pc:sldChg>
      <pc:sldChg chg="addSp delSp modSp">
        <pc:chgData name="Harry Bonfanti" userId="3e1896851e2c7232" providerId="LiveId" clId="{86E3E682-95EF-4EC6-A300-060D243CE1AD}" dt="2019-09-27T21:05:07.808" v="460" actId="1582"/>
        <pc:sldMkLst>
          <pc:docMk/>
          <pc:sldMk cId="4210087694" sldId="264"/>
        </pc:sldMkLst>
        <pc:spChg chg="mod">
          <ac:chgData name="Harry Bonfanti" userId="3e1896851e2c7232" providerId="LiveId" clId="{86E3E682-95EF-4EC6-A300-060D243CE1AD}" dt="2019-09-27T20:48:47.420" v="436" actId="14100"/>
          <ac:spMkLst>
            <pc:docMk/>
            <pc:sldMk cId="4210087694" sldId="264"/>
            <ac:spMk id="7" creationId="{00000000-0000-0000-0000-000000000000}"/>
          </ac:spMkLst>
        </pc:spChg>
        <pc:picChg chg="add del mod">
          <ac:chgData name="Harry Bonfanti" userId="3e1896851e2c7232" providerId="LiveId" clId="{86E3E682-95EF-4EC6-A300-060D243CE1AD}" dt="2019-09-27T20:47:10.393" v="429"/>
          <ac:picMkLst>
            <pc:docMk/>
            <pc:sldMk cId="4210087694" sldId="264"/>
            <ac:picMk id="2" creationId="{46F4E92D-BCB7-4A8D-89AE-716CB028D6FC}"/>
          </ac:picMkLst>
        </pc:picChg>
        <pc:picChg chg="add mod ord">
          <ac:chgData name="Harry Bonfanti" userId="3e1896851e2c7232" providerId="LiveId" clId="{86E3E682-95EF-4EC6-A300-060D243CE1AD}" dt="2019-09-27T20:48:22.810" v="433" actId="167"/>
          <ac:picMkLst>
            <pc:docMk/>
            <pc:sldMk cId="4210087694" sldId="264"/>
            <ac:picMk id="3" creationId="{F5482A55-0630-4D60-89A0-4C21ECF37818}"/>
          </ac:picMkLst>
        </pc:picChg>
        <pc:cxnChg chg="add mod">
          <ac:chgData name="Harry Bonfanti" userId="3e1896851e2c7232" providerId="LiveId" clId="{86E3E682-95EF-4EC6-A300-060D243CE1AD}" dt="2019-09-27T21:05:07.808" v="460" actId="1582"/>
          <ac:cxnSpMkLst>
            <pc:docMk/>
            <pc:sldMk cId="4210087694" sldId="264"/>
            <ac:cxnSpMk id="5" creationId="{6320CEB5-0E6C-436C-84CA-D62D97DA4AFC}"/>
          </ac:cxnSpMkLst>
        </pc:cxnChg>
      </pc:sldChg>
      <pc:sldChg chg="addSp delSp modSp">
        <pc:chgData name="Harry Bonfanti" userId="3e1896851e2c7232" providerId="LiveId" clId="{86E3E682-95EF-4EC6-A300-060D243CE1AD}" dt="2019-09-29T23:15:46.681" v="1449"/>
        <pc:sldMkLst>
          <pc:docMk/>
          <pc:sldMk cId="2179333791" sldId="265"/>
        </pc:sldMkLst>
        <pc:spChg chg="del">
          <ac:chgData name="Harry Bonfanti" userId="3e1896851e2c7232" providerId="LiveId" clId="{86E3E682-95EF-4EC6-A300-060D243CE1AD}" dt="2019-09-27T21:02:37.948" v="445"/>
          <ac:spMkLst>
            <pc:docMk/>
            <pc:sldMk cId="2179333791" sldId="265"/>
            <ac:spMk id="2" creationId="{8444D520-2D12-493B-B0C0-1318242E4283}"/>
          </ac:spMkLst>
        </pc:spChg>
        <pc:spChg chg="mod">
          <ac:chgData name="Harry Bonfanti" userId="3e1896851e2c7232" providerId="LiveId" clId="{86E3E682-95EF-4EC6-A300-060D243CE1AD}" dt="2019-09-27T21:03:15.488" v="451" actId="14100"/>
          <ac:spMkLst>
            <pc:docMk/>
            <pc:sldMk cId="2179333791" sldId="265"/>
            <ac:spMk id="7" creationId="{00000000-0000-0000-0000-000000000000}"/>
          </ac:spMkLst>
        </pc:spChg>
        <pc:spChg chg="add del">
          <ac:chgData name="Harry Bonfanti" userId="3e1896851e2c7232" providerId="LiveId" clId="{86E3E682-95EF-4EC6-A300-060D243CE1AD}" dt="2019-09-29T23:15:43.166" v="1448"/>
          <ac:spMkLst>
            <pc:docMk/>
            <pc:sldMk cId="2179333791" sldId="265"/>
            <ac:spMk id="58374" creationId="{00000000-0000-0000-0000-000000000000}"/>
          </ac:spMkLst>
        </pc:spChg>
        <pc:picChg chg="add mod">
          <ac:chgData name="Harry Bonfanti" userId="3e1896851e2c7232" providerId="LiveId" clId="{86E3E682-95EF-4EC6-A300-060D243CE1AD}" dt="2019-09-27T21:02:45.278" v="446" actId="167"/>
          <ac:picMkLst>
            <pc:docMk/>
            <pc:sldMk cId="2179333791" sldId="265"/>
            <ac:picMk id="3" creationId="{A8CB56D2-44DA-4B09-9DC6-AF1E4ED621C8}"/>
          </ac:picMkLst>
        </pc:picChg>
        <pc:cxnChg chg="add mod">
          <ac:chgData name="Harry Bonfanti" userId="3e1896851e2c7232" providerId="LiveId" clId="{86E3E682-95EF-4EC6-A300-060D243CE1AD}" dt="2019-09-27T21:04:01.956" v="454" actId="11529"/>
          <ac:cxnSpMkLst>
            <pc:docMk/>
            <pc:sldMk cId="2179333791" sldId="265"/>
            <ac:cxnSpMk id="5" creationId="{19A166A2-1ED2-466B-9D8E-867D8CB401B6}"/>
          </ac:cxnSpMkLst>
        </pc:cxnChg>
        <pc:cxnChg chg="add del mod">
          <ac:chgData name="Harry Bonfanti" userId="3e1896851e2c7232" providerId="LiveId" clId="{86E3E682-95EF-4EC6-A300-060D243CE1AD}" dt="2019-09-29T23:15:46.681" v="1449"/>
          <ac:cxnSpMkLst>
            <pc:docMk/>
            <pc:sldMk cId="2179333791" sldId="265"/>
            <ac:cxnSpMk id="8" creationId="{93F989DA-0E21-41FA-A710-306E31F5FAEB}"/>
          </ac:cxnSpMkLst>
        </pc:cxnChg>
      </pc:sldChg>
      <pc:sldChg chg="addSp delSp modSp del">
        <pc:chgData name="Harry Bonfanti" userId="3e1896851e2c7232" providerId="LiveId" clId="{86E3E682-95EF-4EC6-A300-060D243CE1AD}" dt="2019-09-29T23:16:20.073" v="1450" actId="2696"/>
        <pc:sldMkLst>
          <pc:docMk/>
          <pc:sldMk cId="3256007926" sldId="266"/>
        </pc:sldMkLst>
        <pc:spChg chg="del">
          <ac:chgData name="Harry Bonfanti" userId="3e1896851e2c7232" providerId="LiveId" clId="{86E3E682-95EF-4EC6-A300-060D243CE1AD}" dt="2019-09-27T20:50:32.526" v="437"/>
          <ac:spMkLst>
            <pc:docMk/>
            <pc:sldMk cId="3256007926" sldId="266"/>
            <ac:spMk id="2" creationId="{53EC99CE-00CC-4CC9-8977-95A3E3A705C9}"/>
          </ac:spMkLst>
        </pc:spChg>
        <pc:spChg chg="mod">
          <ac:chgData name="Harry Bonfanti" userId="3e1896851e2c7232" providerId="LiveId" clId="{86E3E682-95EF-4EC6-A300-060D243CE1AD}" dt="2019-09-27T21:06:02.096" v="464" actId="1076"/>
          <ac:spMkLst>
            <pc:docMk/>
            <pc:sldMk cId="3256007926" sldId="266"/>
            <ac:spMk id="7" creationId="{00000000-0000-0000-0000-000000000000}"/>
          </ac:spMkLst>
        </pc:spChg>
        <pc:picChg chg="add mod">
          <ac:chgData name="Harry Bonfanti" userId="3e1896851e2c7232" providerId="LiveId" clId="{86E3E682-95EF-4EC6-A300-060D243CE1AD}" dt="2019-09-27T21:05:40.931" v="461" actId="167"/>
          <ac:picMkLst>
            <pc:docMk/>
            <pc:sldMk cId="3256007926" sldId="266"/>
            <ac:picMk id="3" creationId="{7A79D315-11EA-439C-901F-08790282B9B0}"/>
          </ac:picMkLst>
        </pc:picChg>
        <pc:cxnChg chg="mod">
          <ac:chgData name="Harry Bonfanti" userId="3e1896851e2c7232" providerId="LiveId" clId="{86E3E682-95EF-4EC6-A300-060D243CE1AD}" dt="2019-09-27T21:05:53.737" v="463" actId="14100"/>
          <ac:cxnSpMkLst>
            <pc:docMk/>
            <pc:sldMk cId="3256007926" sldId="266"/>
            <ac:cxnSpMk id="9" creationId="{00000000-0000-0000-0000-000000000000}"/>
          </ac:cxnSpMkLst>
        </pc:cxnChg>
      </pc:sldChg>
      <pc:sldChg chg="modSp">
        <pc:chgData name="Harry Bonfanti" userId="3e1896851e2c7232" providerId="LiveId" clId="{86E3E682-95EF-4EC6-A300-060D243CE1AD}" dt="2019-09-30T00:03:26.889" v="2322" actId="20577"/>
        <pc:sldMkLst>
          <pc:docMk/>
          <pc:sldMk cId="3796526252" sldId="267"/>
        </pc:sldMkLst>
        <pc:spChg chg="mod">
          <ac:chgData name="Harry Bonfanti" userId="3e1896851e2c7232" providerId="LiveId" clId="{86E3E682-95EF-4EC6-A300-060D243CE1AD}" dt="2019-09-30T00:03:26.889" v="2322" actId="20577"/>
          <ac:spMkLst>
            <pc:docMk/>
            <pc:sldMk cId="3796526252" sldId="267"/>
            <ac:spMk id="20483" creationId="{00000000-0000-0000-0000-000000000000}"/>
          </ac:spMkLst>
        </pc:spChg>
        <pc:spChg chg="mod">
          <ac:chgData name="Harry Bonfanti" userId="3e1896851e2c7232" providerId="LiveId" clId="{86E3E682-95EF-4EC6-A300-060D243CE1AD}" dt="2019-09-29T23:23:32.414" v="1483" actId="14100"/>
          <ac:spMkLst>
            <pc:docMk/>
            <pc:sldMk cId="3796526252" sldId="267"/>
            <ac:spMk id="60418" creationId="{00000000-0000-0000-0000-000000000000}"/>
          </ac:spMkLst>
        </pc:spChg>
      </pc:sldChg>
      <pc:sldChg chg="modSp del">
        <pc:chgData name="Harry Bonfanti" userId="3e1896851e2c7232" providerId="LiveId" clId="{86E3E682-95EF-4EC6-A300-060D243CE1AD}" dt="2019-09-29T23:22:05.137" v="1457" actId="2696"/>
        <pc:sldMkLst>
          <pc:docMk/>
          <pc:sldMk cId="46975617" sldId="268"/>
        </pc:sldMkLst>
        <pc:spChg chg="mod">
          <ac:chgData name="Harry Bonfanti" userId="3e1896851e2c7232" providerId="LiveId" clId="{86E3E682-95EF-4EC6-A300-060D243CE1AD}" dt="2019-09-29T23:16:46.802" v="1451" actId="1076"/>
          <ac:spMkLst>
            <pc:docMk/>
            <pc:sldMk cId="46975617" sldId="268"/>
            <ac:spMk id="10" creationId="{00000000-0000-0000-0000-000000000000}"/>
          </ac:spMkLst>
        </pc:spChg>
      </pc:sldChg>
      <pc:sldChg chg="addSp delSp modSp">
        <pc:chgData name="Harry Bonfanti" userId="3e1896851e2c7232" providerId="LiveId" clId="{86E3E682-95EF-4EC6-A300-060D243CE1AD}" dt="2019-09-29T23:40:02.232" v="1863" actId="20577"/>
        <pc:sldMkLst>
          <pc:docMk/>
          <pc:sldMk cId="944129406" sldId="269"/>
        </pc:sldMkLst>
        <pc:spChg chg="add del mod">
          <ac:chgData name="Harry Bonfanti" userId="3e1896851e2c7232" providerId="LiveId" clId="{86E3E682-95EF-4EC6-A300-060D243CE1AD}" dt="2019-09-29T23:19:58.138" v="1453"/>
          <ac:spMkLst>
            <pc:docMk/>
            <pc:sldMk cId="944129406" sldId="269"/>
            <ac:spMk id="2" creationId="{383D08D7-F29E-4DFE-A0E1-914B4DEFC1B0}"/>
          </ac:spMkLst>
        </pc:spChg>
        <pc:spChg chg="mod">
          <ac:chgData name="Harry Bonfanti" userId="3e1896851e2c7232" providerId="LiveId" clId="{86E3E682-95EF-4EC6-A300-060D243CE1AD}" dt="2019-09-29T23:37:05.979" v="1772" actId="14100"/>
          <ac:spMkLst>
            <pc:docMk/>
            <pc:sldMk cId="944129406" sldId="269"/>
            <ac:spMk id="10" creationId="{00000000-0000-0000-0000-000000000000}"/>
          </ac:spMkLst>
        </pc:spChg>
        <pc:spChg chg="mod">
          <ac:chgData name="Harry Bonfanti" userId="3e1896851e2c7232" providerId="LiveId" clId="{86E3E682-95EF-4EC6-A300-060D243CE1AD}" dt="2019-09-29T23:40:02.232" v="1863" actId="20577"/>
          <ac:spMkLst>
            <pc:docMk/>
            <pc:sldMk cId="944129406" sldId="269"/>
            <ac:spMk id="62467" creationId="{00000000-0000-0000-0000-000000000000}"/>
          </ac:spMkLst>
        </pc:spChg>
        <pc:spChg chg="mod">
          <ac:chgData name="Harry Bonfanti" userId="3e1896851e2c7232" providerId="LiveId" clId="{86E3E682-95EF-4EC6-A300-060D243CE1AD}" dt="2019-09-29T23:37:35.566" v="1803" actId="20577"/>
          <ac:spMkLst>
            <pc:docMk/>
            <pc:sldMk cId="944129406" sldId="269"/>
            <ac:spMk id="62470" creationId="{00000000-0000-0000-0000-000000000000}"/>
          </ac:spMkLst>
        </pc:spChg>
        <pc:picChg chg="add mod">
          <ac:chgData name="Harry Bonfanti" userId="3e1896851e2c7232" providerId="LiveId" clId="{86E3E682-95EF-4EC6-A300-060D243CE1AD}" dt="2019-09-29T23:36:51.928" v="1770" actId="1076"/>
          <ac:picMkLst>
            <pc:docMk/>
            <pc:sldMk cId="944129406" sldId="269"/>
            <ac:picMk id="3" creationId="{5C72C427-4484-4027-9CFB-E8EFD4B3EF12}"/>
          </ac:picMkLst>
        </pc:picChg>
        <pc:picChg chg="del">
          <ac:chgData name="Harry Bonfanti" userId="3e1896851e2c7232" providerId="LiveId" clId="{86E3E682-95EF-4EC6-A300-060D243CE1AD}" dt="2019-09-29T23:18:42.365" v="1452"/>
          <ac:picMkLst>
            <pc:docMk/>
            <pc:sldMk cId="944129406" sldId="269"/>
            <ac:picMk id="62466" creationId="{00000000-0000-0000-0000-000000000000}"/>
          </ac:picMkLst>
        </pc:picChg>
        <pc:cxnChg chg="mod">
          <ac:chgData name="Harry Bonfanti" userId="3e1896851e2c7232" providerId="LiveId" clId="{86E3E682-95EF-4EC6-A300-060D243CE1AD}" dt="2019-09-29T23:36:39.936" v="1768" actId="14100"/>
          <ac:cxnSpMkLst>
            <pc:docMk/>
            <pc:sldMk cId="944129406" sldId="269"/>
            <ac:cxnSpMk id="12" creationId="{00000000-0000-0000-0000-000000000000}"/>
          </ac:cxnSpMkLst>
        </pc:cxnChg>
      </pc:sldChg>
      <pc:sldChg chg="del">
        <pc:chgData name="Harry Bonfanti" userId="3e1896851e2c7232" providerId="LiveId" clId="{86E3E682-95EF-4EC6-A300-060D243CE1AD}" dt="2019-09-29T23:21:30.688" v="1456" actId="2696"/>
        <pc:sldMkLst>
          <pc:docMk/>
          <pc:sldMk cId="607531740" sldId="270"/>
        </pc:sldMkLst>
      </pc:sldChg>
      <pc:sldChg chg="del">
        <pc:chgData name="Harry Bonfanti" userId="3e1896851e2c7232" providerId="LiveId" clId="{86E3E682-95EF-4EC6-A300-060D243CE1AD}" dt="2019-09-29T23:22:15.429" v="1458" actId="2696"/>
        <pc:sldMkLst>
          <pc:docMk/>
          <pc:sldMk cId="3248788542" sldId="271"/>
        </pc:sldMkLst>
      </pc:sldChg>
      <pc:sldChg chg="del">
        <pc:chgData name="Harry Bonfanti" userId="3e1896851e2c7232" providerId="LiveId" clId="{86E3E682-95EF-4EC6-A300-060D243CE1AD}" dt="2019-09-29T23:22:24.640" v="1459" actId="2696"/>
        <pc:sldMkLst>
          <pc:docMk/>
          <pc:sldMk cId="2363981201" sldId="272"/>
        </pc:sldMkLst>
      </pc:sldChg>
      <pc:sldChg chg="del">
        <pc:chgData name="Harry Bonfanti" userId="3e1896851e2c7232" providerId="LiveId" clId="{86E3E682-95EF-4EC6-A300-060D243CE1AD}" dt="2019-09-29T23:22:32.292" v="1460" actId="2696"/>
        <pc:sldMkLst>
          <pc:docMk/>
          <pc:sldMk cId="2036920096" sldId="273"/>
        </pc:sldMkLst>
      </pc:sldChg>
      <pc:sldChg chg="del">
        <pc:chgData name="Harry Bonfanti" userId="3e1896851e2c7232" providerId="LiveId" clId="{86E3E682-95EF-4EC6-A300-060D243CE1AD}" dt="2019-09-29T23:22:38.959" v="1461" actId="2696"/>
        <pc:sldMkLst>
          <pc:docMk/>
          <pc:sldMk cId="1132466814" sldId="274"/>
        </pc:sldMkLst>
      </pc:sldChg>
      <pc:sldChg chg="modSp del">
        <pc:chgData name="Harry Bonfanti" userId="3e1896851e2c7232" providerId="LiveId" clId="{86E3E682-95EF-4EC6-A300-060D243CE1AD}" dt="2019-09-29T23:52:31.316" v="2221" actId="2696"/>
        <pc:sldMkLst>
          <pc:docMk/>
          <pc:sldMk cId="2910454121" sldId="275"/>
        </pc:sldMkLst>
        <pc:spChg chg="mod">
          <ac:chgData name="Harry Bonfanti" userId="3e1896851e2c7232" providerId="LiveId" clId="{86E3E682-95EF-4EC6-A300-060D243CE1AD}" dt="2019-09-29T23:40:13.620" v="1879" actId="20577"/>
          <ac:spMkLst>
            <pc:docMk/>
            <pc:sldMk cId="2910454121" sldId="275"/>
            <ac:spMk id="68611" creationId="{00000000-0000-0000-0000-000000000000}"/>
          </ac:spMkLst>
        </pc:spChg>
      </pc:sldChg>
      <pc:sldChg chg="addSp delSp modSp">
        <pc:chgData name="Harry Bonfanti" userId="3e1896851e2c7232" providerId="LiveId" clId="{86E3E682-95EF-4EC6-A300-060D243CE1AD}" dt="2019-09-29T23:40:23.518" v="1894" actId="20577"/>
        <pc:sldMkLst>
          <pc:docMk/>
          <pc:sldMk cId="151244614" sldId="276"/>
        </pc:sldMkLst>
        <pc:spChg chg="add del mod">
          <ac:chgData name="Harry Bonfanti" userId="3e1896851e2c7232" providerId="LiveId" clId="{86E3E682-95EF-4EC6-A300-060D243CE1AD}" dt="2019-09-29T23:38:12.761" v="1805"/>
          <ac:spMkLst>
            <pc:docMk/>
            <pc:sldMk cId="151244614" sldId="276"/>
            <ac:spMk id="2" creationId="{E9E12B3F-788B-453C-84D6-F3C584015DC5}"/>
          </ac:spMkLst>
        </pc:spChg>
        <pc:spChg chg="mod">
          <ac:chgData name="Harry Bonfanti" userId="3e1896851e2c7232" providerId="LiveId" clId="{86E3E682-95EF-4EC6-A300-060D243CE1AD}" dt="2019-09-29T23:39:24.739" v="1847" actId="14100"/>
          <ac:spMkLst>
            <pc:docMk/>
            <pc:sldMk cId="151244614" sldId="276"/>
            <ac:spMk id="10" creationId="{00000000-0000-0000-0000-000000000000}"/>
          </ac:spMkLst>
        </pc:spChg>
        <pc:spChg chg="mod">
          <ac:chgData name="Harry Bonfanti" userId="3e1896851e2c7232" providerId="LiveId" clId="{86E3E682-95EF-4EC6-A300-060D243CE1AD}" dt="2019-09-29T23:40:23.518" v="1894" actId="20577"/>
          <ac:spMkLst>
            <pc:docMk/>
            <pc:sldMk cId="151244614" sldId="276"/>
            <ac:spMk id="69635" creationId="{00000000-0000-0000-0000-000000000000}"/>
          </ac:spMkLst>
        </pc:spChg>
        <pc:spChg chg="mod">
          <ac:chgData name="Harry Bonfanti" userId="3e1896851e2c7232" providerId="LiveId" clId="{86E3E682-95EF-4EC6-A300-060D243CE1AD}" dt="2019-09-29T23:39:03.502" v="1841" actId="20577"/>
          <ac:spMkLst>
            <pc:docMk/>
            <pc:sldMk cId="151244614" sldId="276"/>
            <ac:spMk id="69638" creationId="{00000000-0000-0000-0000-000000000000}"/>
          </ac:spMkLst>
        </pc:spChg>
        <pc:picChg chg="add mod">
          <ac:chgData name="Harry Bonfanti" userId="3e1896851e2c7232" providerId="LiveId" clId="{86E3E682-95EF-4EC6-A300-060D243CE1AD}" dt="2019-09-29T23:38:31.064" v="1806" actId="167"/>
          <ac:picMkLst>
            <pc:docMk/>
            <pc:sldMk cId="151244614" sldId="276"/>
            <ac:picMk id="9" creationId="{00A965EE-1831-4A86-A210-8AFFD5C7EEAE}"/>
          </ac:picMkLst>
        </pc:picChg>
        <pc:picChg chg="del">
          <ac:chgData name="Harry Bonfanti" userId="3e1896851e2c7232" providerId="LiveId" clId="{86E3E682-95EF-4EC6-A300-060D243CE1AD}" dt="2019-09-29T23:37:57.132" v="1804"/>
          <ac:picMkLst>
            <pc:docMk/>
            <pc:sldMk cId="151244614" sldId="276"/>
            <ac:picMk id="69634" creationId="{00000000-0000-0000-0000-000000000000}"/>
          </ac:picMkLst>
        </pc:picChg>
        <pc:cxnChg chg="mod">
          <ac:chgData name="Harry Bonfanti" userId="3e1896851e2c7232" providerId="LiveId" clId="{86E3E682-95EF-4EC6-A300-060D243CE1AD}" dt="2019-09-29T23:39:09.706" v="1842" actId="14100"/>
          <ac:cxnSpMkLst>
            <pc:docMk/>
            <pc:sldMk cId="151244614" sldId="276"/>
            <ac:cxnSpMk id="12" creationId="{00000000-0000-0000-0000-000000000000}"/>
          </ac:cxnSpMkLst>
        </pc:cxnChg>
      </pc:sldChg>
      <pc:sldChg chg="del">
        <pc:chgData name="Harry Bonfanti" userId="3e1896851e2c7232" providerId="LiveId" clId="{86E3E682-95EF-4EC6-A300-060D243CE1AD}" dt="2019-09-29T23:57:47.938" v="2262" actId="2696"/>
        <pc:sldMkLst>
          <pc:docMk/>
          <pc:sldMk cId="2421133503" sldId="277"/>
        </pc:sldMkLst>
      </pc:sldChg>
      <pc:sldChg chg="del">
        <pc:chgData name="Harry Bonfanti" userId="3e1896851e2c7232" providerId="LiveId" clId="{86E3E682-95EF-4EC6-A300-060D243CE1AD}" dt="2019-09-29T23:54:02.578" v="2230" actId="2696"/>
        <pc:sldMkLst>
          <pc:docMk/>
          <pc:sldMk cId="4098864931" sldId="278"/>
        </pc:sldMkLst>
      </pc:sldChg>
      <pc:sldChg chg="del">
        <pc:chgData name="Harry Bonfanti" userId="3e1896851e2c7232" providerId="LiveId" clId="{86E3E682-95EF-4EC6-A300-060D243CE1AD}" dt="2019-09-29T23:53:42.694" v="2227" actId="2696"/>
        <pc:sldMkLst>
          <pc:docMk/>
          <pc:sldMk cId="3908580839" sldId="279"/>
        </pc:sldMkLst>
      </pc:sldChg>
      <pc:sldChg chg="del">
        <pc:chgData name="Harry Bonfanti" userId="3e1896851e2c7232" providerId="LiveId" clId="{86E3E682-95EF-4EC6-A300-060D243CE1AD}" dt="2019-09-29T23:53:37.576" v="2226" actId="2696"/>
        <pc:sldMkLst>
          <pc:docMk/>
          <pc:sldMk cId="3350210507" sldId="280"/>
        </pc:sldMkLst>
      </pc:sldChg>
      <pc:sldChg chg="del">
        <pc:chgData name="Harry Bonfanti" userId="3e1896851e2c7232" providerId="LiveId" clId="{86E3E682-95EF-4EC6-A300-060D243CE1AD}" dt="2019-09-29T23:53:31.428" v="2225" actId="2696"/>
        <pc:sldMkLst>
          <pc:docMk/>
          <pc:sldMk cId="2787943069" sldId="281"/>
        </pc:sldMkLst>
      </pc:sldChg>
      <pc:sldChg chg="del">
        <pc:chgData name="Harry Bonfanti" userId="3e1896851e2c7232" providerId="LiveId" clId="{86E3E682-95EF-4EC6-A300-060D243CE1AD}" dt="2019-09-29T23:53:24.460" v="2224" actId="2696"/>
        <pc:sldMkLst>
          <pc:docMk/>
          <pc:sldMk cId="1315001191" sldId="282"/>
        </pc:sldMkLst>
      </pc:sldChg>
      <pc:sldChg chg="del">
        <pc:chgData name="Harry Bonfanti" userId="3e1896851e2c7232" providerId="LiveId" clId="{86E3E682-95EF-4EC6-A300-060D243CE1AD}" dt="2019-09-29T23:53:09.832" v="2223" actId="2696"/>
        <pc:sldMkLst>
          <pc:docMk/>
          <pc:sldMk cId="736816433" sldId="283"/>
        </pc:sldMkLst>
      </pc:sldChg>
      <pc:sldChg chg="del">
        <pc:chgData name="Harry Bonfanti" userId="3e1896851e2c7232" providerId="LiveId" clId="{86E3E682-95EF-4EC6-A300-060D243CE1AD}" dt="2019-09-29T23:53:02.397" v="2222" actId="2696"/>
        <pc:sldMkLst>
          <pc:docMk/>
          <pc:sldMk cId="1954823136" sldId="284"/>
        </pc:sldMkLst>
      </pc:sldChg>
      <pc:sldChg chg="modSp">
        <pc:chgData name="Harry Bonfanti" userId="3e1896851e2c7232" providerId="LiveId" clId="{86E3E682-95EF-4EC6-A300-060D243CE1AD}" dt="2019-09-29T22:58:00.397" v="1300" actId="313"/>
        <pc:sldMkLst>
          <pc:docMk/>
          <pc:sldMk cId="611819607" sldId="285"/>
        </pc:sldMkLst>
        <pc:spChg chg="mod">
          <ac:chgData name="Harry Bonfanti" userId="3e1896851e2c7232" providerId="LiveId" clId="{86E3E682-95EF-4EC6-A300-060D243CE1AD}" dt="2019-09-29T22:58:00.397" v="1300" actId="313"/>
          <ac:spMkLst>
            <pc:docMk/>
            <pc:sldMk cId="611819607" sldId="285"/>
            <ac:spMk id="3" creationId="{523E3F03-2E8A-4FA1-B361-355B49BEDD7C}"/>
          </ac:spMkLst>
        </pc:spChg>
      </pc:sldChg>
      <pc:sldChg chg="addSp modSp">
        <pc:chgData name="Harry Bonfanti" userId="3e1896851e2c7232" providerId="LiveId" clId="{86E3E682-95EF-4EC6-A300-060D243CE1AD}" dt="2019-09-27T21:02:30.880" v="444" actId="14100"/>
        <pc:sldMkLst>
          <pc:docMk/>
          <pc:sldMk cId="2614986096" sldId="286"/>
        </pc:sldMkLst>
        <pc:spChg chg="mod">
          <ac:chgData name="Harry Bonfanti" userId="3e1896851e2c7232" providerId="LiveId" clId="{86E3E682-95EF-4EC6-A300-060D243CE1AD}" dt="2019-09-27T21:02:30.880" v="444" actId="14100"/>
          <ac:spMkLst>
            <pc:docMk/>
            <pc:sldMk cId="2614986096" sldId="286"/>
            <ac:spMk id="7" creationId="{00000000-0000-0000-0000-000000000000}"/>
          </ac:spMkLst>
        </pc:spChg>
        <pc:picChg chg="add mod ord">
          <ac:chgData name="Harry Bonfanti" userId="3e1896851e2c7232" providerId="LiveId" clId="{86E3E682-95EF-4EC6-A300-060D243CE1AD}" dt="2019-09-27T21:02:13.090" v="440" actId="167"/>
          <ac:picMkLst>
            <pc:docMk/>
            <pc:sldMk cId="2614986096" sldId="286"/>
            <ac:picMk id="2" creationId="{B42413E2-8F6C-4292-B795-F1F6AD0E6E07}"/>
          </ac:picMkLst>
        </pc:picChg>
      </pc:sldChg>
      <pc:sldChg chg="modSp">
        <pc:chgData name="Harry Bonfanti" userId="3e1896851e2c7232" providerId="LiveId" clId="{86E3E682-95EF-4EC6-A300-060D243CE1AD}" dt="2019-09-29T22:55:05.337" v="1243" actId="20577"/>
        <pc:sldMkLst>
          <pc:docMk/>
          <pc:sldMk cId="270878790" sldId="287"/>
        </pc:sldMkLst>
        <pc:spChg chg="mod">
          <ac:chgData name="Harry Bonfanti" userId="3e1896851e2c7232" providerId="LiveId" clId="{86E3E682-95EF-4EC6-A300-060D243CE1AD}" dt="2019-09-29T22:55:05.337" v="1243" actId="20577"/>
          <ac:spMkLst>
            <pc:docMk/>
            <pc:sldMk cId="270878790" sldId="287"/>
            <ac:spMk id="3" creationId="{B6B6C781-9BED-4FB3-B87B-C0D06ADB127D}"/>
          </ac:spMkLst>
        </pc:spChg>
      </pc:sldChg>
      <pc:sldChg chg="addSp delSp modSp add">
        <pc:chgData name="Harry Bonfanti" userId="3e1896851e2c7232" providerId="LiveId" clId="{86E3E682-95EF-4EC6-A300-060D243CE1AD}" dt="2019-09-29T23:05:24.561" v="1357" actId="14100"/>
        <pc:sldMkLst>
          <pc:docMk/>
          <pc:sldMk cId="750017983" sldId="288"/>
        </pc:sldMkLst>
        <pc:spChg chg="mod">
          <ac:chgData name="Harry Bonfanti" userId="3e1896851e2c7232" providerId="LiveId" clId="{86E3E682-95EF-4EC6-A300-060D243CE1AD}" dt="2019-09-27T13:25:43.046" v="37"/>
          <ac:spMkLst>
            <pc:docMk/>
            <pc:sldMk cId="750017983" sldId="288"/>
            <ac:spMk id="2" creationId="{A910682F-A9DE-43C9-B85B-84D6222539FF}"/>
          </ac:spMkLst>
        </pc:spChg>
        <pc:spChg chg="del mod">
          <ac:chgData name="Harry Bonfanti" userId="3e1896851e2c7232" providerId="LiveId" clId="{86E3E682-95EF-4EC6-A300-060D243CE1AD}" dt="2019-09-27T13:26:32.229" v="39"/>
          <ac:spMkLst>
            <pc:docMk/>
            <pc:sldMk cId="750017983" sldId="288"/>
            <ac:spMk id="3" creationId="{3DD34D1C-C5C6-42D7-B996-29476848EEEE}"/>
          </ac:spMkLst>
        </pc:spChg>
        <pc:spChg chg="add mod">
          <ac:chgData name="Harry Bonfanti" userId="3e1896851e2c7232" providerId="LiveId" clId="{86E3E682-95EF-4EC6-A300-060D243CE1AD}" dt="2019-09-27T13:31:02.440" v="92" actId="1076"/>
          <ac:spMkLst>
            <pc:docMk/>
            <pc:sldMk cId="750017983" sldId="288"/>
            <ac:spMk id="5" creationId="{39380624-1A50-4F06-B61F-F62CCBF578D5}"/>
          </ac:spMkLst>
        </pc:spChg>
        <pc:spChg chg="add mod">
          <ac:chgData name="Harry Bonfanti" userId="3e1896851e2c7232" providerId="LiveId" clId="{86E3E682-95EF-4EC6-A300-060D243CE1AD}" dt="2019-09-29T23:05:12.299" v="1356" actId="14100"/>
          <ac:spMkLst>
            <pc:docMk/>
            <pc:sldMk cId="750017983" sldId="288"/>
            <ac:spMk id="6" creationId="{7451C88B-8BD1-470D-A1FF-73CBA41FABF4}"/>
          </ac:spMkLst>
        </pc:spChg>
        <pc:picChg chg="add mod">
          <ac:chgData name="Harry Bonfanti" userId="3e1896851e2c7232" providerId="LiveId" clId="{86E3E682-95EF-4EC6-A300-060D243CE1AD}" dt="2019-09-27T13:32:12.338" v="97" actId="1076"/>
          <ac:picMkLst>
            <pc:docMk/>
            <pc:sldMk cId="750017983" sldId="288"/>
            <ac:picMk id="4" creationId="{35BB1867-E3C5-491D-B4F5-E95332E83362}"/>
          </ac:picMkLst>
        </pc:picChg>
        <pc:cxnChg chg="add mod">
          <ac:chgData name="Harry Bonfanti" userId="3e1896851e2c7232" providerId="LiveId" clId="{86E3E682-95EF-4EC6-A300-060D243CE1AD}" dt="2019-09-27T13:31:24.901" v="93" actId="11529"/>
          <ac:cxnSpMkLst>
            <pc:docMk/>
            <pc:sldMk cId="750017983" sldId="288"/>
            <ac:cxnSpMk id="8" creationId="{6C11B46C-6CF1-4079-BC49-5B9CE07EFD97}"/>
          </ac:cxnSpMkLst>
        </pc:cxnChg>
        <pc:cxnChg chg="add mod">
          <ac:chgData name="Harry Bonfanti" userId="3e1896851e2c7232" providerId="LiveId" clId="{86E3E682-95EF-4EC6-A300-060D243CE1AD}" dt="2019-09-29T23:05:24.561" v="1357" actId="14100"/>
          <ac:cxnSpMkLst>
            <pc:docMk/>
            <pc:sldMk cId="750017983" sldId="288"/>
            <ac:cxnSpMk id="10" creationId="{A836F1E4-0344-4BB7-AABD-3E0384014985}"/>
          </ac:cxnSpMkLst>
        </pc:cxnChg>
      </pc:sldChg>
      <pc:sldChg chg="modSp add">
        <pc:chgData name="Harry Bonfanti" userId="3e1896851e2c7232" providerId="LiveId" clId="{86E3E682-95EF-4EC6-A300-060D243CE1AD}" dt="2019-09-29T22:52:00.318" v="1088" actId="20577"/>
        <pc:sldMkLst>
          <pc:docMk/>
          <pc:sldMk cId="2667728402" sldId="289"/>
        </pc:sldMkLst>
        <pc:spChg chg="mod">
          <ac:chgData name="Harry Bonfanti" userId="3e1896851e2c7232" providerId="LiveId" clId="{86E3E682-95EF-4EC6-A300-060D243CE1AD}" dt="2019-09-29T22:46:26.598" v="653" actId="20577"/>
          <ac:spMkLst>
            <pc:docMk/>
            <pc:sldMk cId="2667728402" sldId="289"/>
            <ac:spMk id="2" creationId="{2D4E3F00-6FBC-4891-845D-68A1F31740E9}"/>
          </ac:spMkLst>
        </pc:spChg>
        <pc:spChg chg="mod">
          <ac:chgData name="Harry Bonfanti" userId="3e1896851e2c7232" providerId="LiveId" clId="{86E3E682-95EF-4EC6-A300-060D243CE1AD}" dt="2019-09-29T22:52:00.318" v="1088" actId="20577"/>
          <ac:spMkLst>
            <pc:docMk/>
            <pc:sldMk cId="2667728402" sldId="289"/>
            <ac:spMk id="3" creationId="{342BD790-871F-46D6-A404-3C3F34612563}"/>
          </ac:spMkLst>
        </pc:spChg>
      </pc:sldChg>
      <pc:sldChg chg="modSp add">
        <pc:chgData name="Harry Bonfanti" userId="3e1896851e2c7232" providerId="LiveId" clId="{86E3E682-95EF-4EC6-A300-060D243CE1AD}" dt="2019-09-29T22:54:13.388" v="1233" actId="20577"/>
        <pc:sldMkLst>
          <pc:docMk/>
          <pc:sldMk cId="3313255637" sldId="290"/>
        </pc:sldMkLst>
        <pc:spChg chg="mod">
          <ac:chgData name="Harry Bonfanti" userId="3e1896851e2c7232" providerId="LiveId" clId="{86E3E682-95EF-4EC6-A300-060D243CE1AD}" dt="2019-09-29T22:52:24.486" v="1093" actId="20577"/>
          <ac:spMkLst>
            <pc:docMk/>
            <pc:sldMk cId="3313255637" sldId="290"/>
            <ac:spMk id="2" creationId="{4B1071C6-FD94-45F7-A253-6047671C61C6}"/>
          </ac:spMkLst>
        </pc:spChg>
        <pc:spChg chg="mod">
          <ac:chgData name="Harry Bonfanti" userId="3e1896851e2c7232" providerId="LiveId" clId="{86E3E682-95EF-4EC6-A300-060D243CE1AD}" dt="2019-09-29T22:54:13.388" v="1233" actId="20577"/>
          <ac:spMkLst>
            <pc:docMk/>
            <pc:sldMk cId="3313255637" sldId="290"/>
            <ac:spMk id="3" creationId="{494F3B24-A6A9-4A7B-92C8-B11508593316}"/>
          </ac:spMkLst>
        </pc:spChg>
      </pc:sldChg>
      <pc:sldChg chg="addSp delSp modSp add ord">
        <pc:chgData name="Harry Bonfanti" userId="3e1896851e2c7232" providerId="LiveId" clId="{86E3E682-95EF-4EC6-A300-060D243CE1AD}" dt="2019-09-29T23:14:57.650" v="1447" actId="14100"/>
        <pc:sldMkLst>
          <pc:docMk/>
          <pc:sldMk cId="3671741947" sldId="291"/>
        </pc:sldMkLst>
        <pc:spChg chg="mod">
          <ac:chgData name="Harry Bonfanti" userId="3e1896851e2c7232" providerId="LiveId" clId="{86E3E682-95EF-4EC6-A300-060D243CE1AD}" dt="2019-09-29T23:09:53.309" v="1385" actId="20577"/>
          <ac:spMkLst>
            <pc:docMk/>
            <pc:sldMk cId="3671741947" sldId="291"/>
            <ac:spMk id="2" creationId="{91B860B2-C259-4AFB-8935-22B4E789E0CD}"/>
          </ac:spMkLst>
        </pc:spChg>
        <pc:spChg chg="del">
          <ac:chgData name="Harry Bonfanti" userId="3e1896851e2c7232" providerId="LiveId" clId="{86E3E682-95EF-4EC6-A300-060D243CE1AD}" dt="2019-09-29T23:10:19.547" v="1387"/>
          <ac:spMkLst>
            <pc:docMk/>
            <pc:sldMk cId="3671741947" sldId="291"/>
            <ac:spMk id="3" creationId="{77C486DC-30C8-41DE-A3FD-926AC6C97FBC}"/>
          </ac:spMkLst>
        </pc:spChg>
        <pc:spChg chg="add mod">
          <ac:chgData name="Harry Bonfanti" userId="3e1896851e2c7232" providerId="LiveId" clId="{86E3E682-95EF-4EC6-A300-060D243CE1AD}" dt="2019-09-29T23:13:29.521" v="1440" actId="255"/>
          <ac:spMkLst>
            <pc:docMk/>
            <pc:sldMk cId="3671741947" sldId="291"/>
            <ac:spMk id="5" creationId="{26EB54B6-72F4-4FA0-96B5-68309A106497}"/>
          </ac:spMkLst>
        </pc:spChg>
        <pc:spChg chg="add mod">
          <ac:chgData name="Harry Bonfanti" userId="3e1896851e2c7232" providerId="LiveId" clId="{86E3E682-95EF-4EC6-A300-060D243CE1AD}" dt="2019-09-29T23:14:06.308" v="1442" actId="14100"/>
          <ac:spMkLst>
            <pc:docMk/>
            <pc:sldMk cId="3671741947" sldId="291"/>
            <ac:spMk id="6" creationId="{702CEFB6-65F8-4111-B613-B9C897D84042}"/>
          </ac:spMkLst>
        </pc:spChg>
        <pc:picChg chg="add mod">
          <ac:chgData name="Harry Bonfanti" userId="3e1896851e2c7232" providerId="LiveId" clId="{86E3E682-95EF-4EC6-A300-060D243CE1AD}" dt="2019-09-29T23:10:29.142" v="1389" actId="14100"/>
          <ac:picMkLst>
            <pc:docMk/>
            <pc:sldMk cId="3671741947" sldId="291"/>
            <ac:picMk id="4" creationId="{F6210098-F93E-4EAD-84A9-4DF912EF7E79}"/>
          </ac:picMkLst>
        </pc:picChg>
        <pc:cxnChg chg="add mod">
          <ac:chgData name="Harry Bonfanti" userId="3e1896851e2c7232" providerId="LiveId" clId="{86E3E682-95EF-4EC6-A300-060D243CE1AD}" dt="2019-09-29T23:14:22.654" v="1443" actId="11529"/>
          <ac:cxnSpMkLst>
            <pc:docMk/>
            <pc:sldMk cId="3671741947" sldId="291"/>
            <ac:cxnSpMk id="8" creationId="{6EF810B9-E921-46EA-AC47-155DF0ED1C40}"/>
          </ac:cxnSpMkLst>
        </pc:cxnChg>
        <pc:cxnChg chg="add mod">
          <ac:chgData name="Harry Bonfanti" userId="3e1896851e2c7232" providerId="LiveId" clId="{86E3E682-95EF-4EC6-A300-060D243CE1AD}" dt="2019-09-29T23:14:57.650" v="1447" actId="14100"/>
          <ac:cxnSpMkLst>
            <pc:docMk/>
            <pc:sldMk cId="3671741947" sldId="291"/>
            <ac:cxnSpMk id="10" creationId="{6DEFB5BC-0C45-4858-8840-FFA65115E9BF}"/>
          </ac:cxnSpMkLst>
        </pc:cxnChg>
      </pc:sldChg>
      <pc:sldChg chg="addSp delSp modSp add">
        <pc:chgData name="Harry Bonfanti" userId="3e1896851e2c7232" providerId="LiveId" clId="{86E3E682-95EF-4EC6-A300-060D243CE1AD}" dt="2019-09-29T23:43:44.888" v="1957" actId="208"/>
        <pc:sldMkLst>
          <pc:docMk/>
          <pc:sldMk cId="1976863374" sldId="292"/>
        </pc:sldMkLst>
        <pc:spChg chg="mod">
          <ac:chgData name="Harry Bonfanti" userId="3e1896851e2c7232" providerId="LiveId" clId="{86E3E682-95EF-4EC6-A300-060D243CE1AD}" dt="2019-09-29T23:41:44.047" v="1929" actId="20577"/>
          <ac:spMkLst>
            <pc:docMk/>
            <pc:sldMk cId="1976863374" sldId="292"/>
            <ac:spMk id="2" creationId="{79A649BB-56F4-4BE6-8B90-5B4DDD65516A}"/>
          </ac:spMkLst>
        </pc:spChg>
        <pc:spChg chg="del">
          <ac:chgData name="Harry Bonfanti" userId="3e1896851e2c7232" providerId="LiveId" clId="{86E3E682-95EF-4EC6-A300-060D243CE1AD}" dt="2019-09-29T23:40:40.381" v="1906"/>
          <ac:spMkLst>
            <pc:docMk/>
            <pc:sldMk cId="1976863374" sldId="292"/>
            <ac:spMk id="3" creationId="{1BDA23AE-540E-4D05-9978-BDEA4578BFA7}"/>
          </ac:spMkLst>
        </pc:spChg>
        <pc:spChg chg="add del mod">
          <ac:chgData name="Harry Bonfanti" userId="3e1896851e2c7232" providerId="LiveId" clId="{86E3E682-95EF-4EC6-A300-060D243CE1AD}" dt="2019-09-29T23:41:53.684" v="1930"/>
          <ac:spMkLst>
            <pc:docMk/>
            <pc:sldMk cId="1976863374" sldId="292"/>
            <ac:spMk id="5" creationId="{A01F829F-6B80-4EBD-A152-327E88717CC1}"/>
          </ac:spMkLst>
        </pc:spChg>
        <pc:spChg chg="add mod">
          <ac:chgData name="Harry Bonfanti" userId="3e1896851e2c7232" providerId="LiveId" clId="{86E3E682-95EF-4EC6-A300-060D243CE1AD}" dt="2019-09-29T23:42:47.741" v="1950" actId="1076"/>
          <ac:spMkLst>
            <pc:docMk/>
            <pc:sldMk cId="1976863374" sldId="292"/>
            <ac:spMk id="6" creationId="{60D651FF-A407-416E-A55B-FD5139870EE7}"/>
          </ac:spMkLst>
        </pc:spChg>
        <pc:spChg chg="add mod">
          <ac:chgData name="Harry Bonfanti" userId="3e1896851e2c7232" providerId="LiveId" clId="{86E3E682-95EF-4EC6-A300-060D243CE1AD}" dt="2019-09-29T23:43:03.428" v="1951" actId="11529"/>
          <ac:spMkLst>
            <pc:docMk/>
            <pc:sldMk cId="1976863374" sldId="292"/>
            <ac:spMk id="7" creationId="{32A3E3CC-F53C-4FF3-94AF-FD26E4423737}"/>
          </ac:spMkLst>
        </pc:spChg>
        <pc:picChg chg="add mod">
          <ac:chgData name="Harry Bonfanti" userId="3e1896851e2c7232" providerId="LiveId" clId="{86E3E682-95EF-4EC6-A300-060D243CE1AD}" dt="2019-09-29T23:40:49.293" v="1907" actId="14100"/>
          <ac:picMkLst>
            <pc:docMk/>
            <pc:sldMk cId="1976863374" sldId="292"/>
            <ac:picMk id="4" creationId="{11584FFB-6381-41DA-9323-839B15D228EA}"/>
          </ac:picMkLst>
        </pc:picChg>
        <pc:cxnChg chg="add mod">
          <ac:chgData name="Harry Bonfanti" userId="3e1896851e2c7232" providerId="LiveId" clId="{86E3E682-95EF-4EC6-A300-060D243CE1AD}" dt="2019-09-29T23:43:44.888" v="1957" actId="208"/>
          <ac:cxnSpMkLst>
            <pc:docMk/>
            <pc:sldMk cId="1976863374" sldId="292"/>
            <ac:cxnSpMk id="9" creationId="{A27A03D7-3165-4AFD-B177-4259E404BC3F}"/>
          </ac:cxnSpMkLst>
        </pc:cxnChg>
      </pc:sldChg>
      <pc:sldChg chg="modSp add del">
        <pc:chgData name="Harry Bonfanti" userId="3e1896851e2c7232" providerId="LiveId" clId="{86E3E682-95EF-4EC6-A300-060D243CE1AD}" dt="2019-09-29T23:57:44.403" v="2261" actId="2696"/>
        <pc:sldMkLst>
          <pc:docMk/>
          <pc:sldMk cId="2131867037" sldId="293"/>
        </pc:sldMkLst>
        <pc:spChg chg="mod">
          <ac:chgData name="Harry Bonfanti" userId="3e1896851e2c7232" providerId="LiveId" clId="{86E3E682-95EF-4EC6-A300-060D243CE1AD}" dt="2019-09-29T23:48:11.028" v="2055"/>
          <ac:spMkLst>
            <pc:docMk/>
            <pc:sldMk cId="2131867037" sldId="293"/>
            <ac:spMk id="2" creationId="{FE9D5B81-9D73-4CA7-9815-4BB014EA4F6A}"/>
          </ac:spMkLst>
        </pc:spChg>
        <pc:spChg chg="mod">
          <ac:chgData name="Harry Bonfanti" userId="3e1896851e2c7232" providerId="LiveId" clId="{86E3E682-95EF-4EC6-A300-060D243CE1AD}" dt="2019-09-29T23:57:01.037" v="2245"/>
          <ac:spMkLst>
            <pc:docMk/>
            <pc:sldMk cId="2131867037" sldId="293"/>
            <ac:spMk id="3" creationId="{E39A3FD2-92BF-4812-B324-874EF5911295}"/>
          </ac:spMkLst>
        </pc:spChg>
      </pc:sldChg>
      <pc:sldChg chg="add del">
        <pc:chgData name="Harry Bonfanti" userId="3e1896851e2c7232" providerId="LiveId" clId="{86E3E682-95EF-4EC6-A300-060D243CE1AD}" dt="2019-09-29T23:53:53.949" v="2229" actId="2696"/>
        <pc:sldMkLst>
          <pc:docMk/>
          <pc:sldMk cId="1346420130" sldId="294"/>
        </pc:sldMkLst>
      </pc:sldChg>
      <pc:sldChg chg="modSp add">
        <pc:chgData name="Harry Bonfanti" userId="3e1896851e2c7232" providerId="LiveId" clId="{86E3E682-95EF-4EC6-A300-060D243CE1AD}" dt="2019-09-29T23:57:19.735" v="2260" actId="20577"/>
        <pc:sldMkLst>
          <pc:docMk/>
          <pc:sldMk cId="1899542847" sldId="294"/>
        </pc:sldMkLst>
        <pc:spChg chg="mod">
          <ac:chgData name="Harry Bonfanti" userId="3e1896851e2c7232" providerId="LiveId" clId="{86E3E682-95EF-4EC6-A300-060D243CE1AD}" dt="2019-09-29T23:57:19.735" v="2260" actId="20577"/>
          <ac:spMkLst>
            <pc:docMk/>
            <pc:sldMk cId="1899542847" sldId="294"/>
            <ac:spMk id="2" creationId="{A7A3EEFA-3885-4F22-B6E1-ABE13B7502C4}"/>
          </ac:spMkLst>
        </pc:spChg>
        <pc:spChg chg="mod">
          <ac:chgData name="Harry Bonfanti" userId="3e1896851e2c7232" providerId="LiveId" clId="{86E3E682-95EF-4EC6-A300-060D243CE1AD}" dt="2019-09-29T23:57:07.296" v="2246"/>
          <ac:spMkLst>
            <pc:docMk/>
            <pc:sldMk cId="1899542847" sldId="294"/>
            <ac:spMk id="3" creationId="{0C143D8E-4221-4BB6-BAC4-59BE159F9204}"/>
          </ac:spMkLst>
        </pc:spChg>
      </pc:sldChg>
      <pc:sldChg chg="addSp delSp modSp add">
        <pc:chgData name="Harry Bonfanti" userId="3e1896851e2c7232" providerId="LiveId" clId="{86E3E682-95EF-4EC6-A300-060D243CE1AD}" dt="2019-09-30T00:01:32.019" v="2315"/>
        <pc:sldMkLst>
          <pc:docMk/>
          <pc:sldMk cId="3502971831" sldId="295"/>
        </pc:sldMkLst>
        <pc:spChg chg="mod">
          <ac:chgData name="Harry Bonfanti" userId="3e1896851e2c7232" providerId="LiveId" clId="{86E3E682-95EF-4EC6-A300-060D243CE1AD}" dt="2019-09-30T00:00:34.479" v="2297" actId="20577"/>
          <ac:spMkLst>
            <pc:docMk/>
            <pc:sldMk cId="3502971831" sldId="295"/>
            <ac:spMk id="2" creationId="{67DA7177-6583-44E3-9F96-93AFC1D44952}"/>
          </ac:spMkLst>
        </pc:spChg>
        <pc:spChg chg="del">
          <ac:chgData name="Harry Bonfanti" userId="3e1896851e2c7232" providerId="LiveId" clId="{86E3E682-95EF-4EC6-A300-060D243CE1AD}" dt="2019-09-30T00:01:32.019" v="2315"/>
          <ac:spMkLst>
            <pc:docMk/>
            <pc:sldMk cId="3502971831" sldId="295"/>
            <ac:spMk id="3" creationId="{8F48B669-A308-4455-B62E-E4916D43E1E1}"/>
          </ac:spMkLst>
        </pc:spChg>
        <pc:picChg chg="add mod">
          <ac:chgData name="Harry Bonfanti" userId="3e1896851e2c7232" providerId="LiveId" clId="{86E3E682-95EF-4EC6-A300-060D243CE1AD}" dt="2019-09-30T00:01:32.019" v="2315"/>
          <ac:picMkLst>
            <pc:docMk/>
            <pc:sldMk cId="3502971831" sldId="295"/>
            <ac:picMk id="4" creationId="{54B80A2C-BCC7-4905-9E68-151EC49388E5}"/>
          </ac:picMkLst>
        </pc:picChg>
      </pc:sldChg>
      <pc:sldChg chg="addSp delSp modSp add">
        <pc:chgData name="Harry Bonfanti" userId="3e1896851e2c7232" providerId="LiveId" clId="{86E3E682-95EF-4EC6-A300-060D243CE1AD}" dt="2019-09-30T00:02:23.030" v="2316"/>
        <pc:sldMkLst>
          <pc:docMk/>
          <pc:sldMk cId="1649621952" sldId="296"/>
        </pc:sldMkLst>
        <pc:spChg chg="mod">
          <ac:chgData name="Harry Bonfanti" userId="3e1896851e2c7232" providerId="LiveId" clId="{86E3E682-95EF-4EC6-A300-060D243CE1AD}" dt="2019-09-30T00:00:46.895" v="2314" actId="20577"/>
          <ac:spMkLst>
            <pc:docMk/>
            <pc:sldMk cId="1649621952" sldId="296"/>
            <ac:spMk id="2" creationId="{CE73E50E-6A4F-4CEC-B8EE-58D63228EBA1}"/>
          </ac:spMkLst>
        </pc:spChg>
        <pc:spChg chg="del">
          <ac:chgData name="Harry Bonfanti" userId="3e1896851e2c7232" providerId="LiveId" clId="{86E3E682-95EF-4EC6-A300-060D243CE1AD}" dt="2019-09-30T00:02:23.030" v="2316"/>
          <ac:spMkLst>
            <pc:docMk/>
            <pc:sldMk cId="1649621952" sldId="296"/>
            <ac:spMk id="3" creationId="{CA286331-7EEF-4231-89A5-018EF3CF347C}"/>
          </ac:spMkLst>
        </pc:spChg>
        <pc:picChg chg="add mod">
          <ac:chgData name="Harry Bonfanti" userId="3e1896851e2c7232" providerId="LiveId" clId="{86E3E682-95EF-4EC6-A300-060D243CE1AD}" dt="2019-09-30T00:02:23.030" v="2316"/>
          <ac:picMkLst>
            <pc:docMk/>
            <pc:sldMk cId="1649621952" sldId="296"/>
            <ac:picMk id="4" creationId="{6E924F88-6C28-47D1-A244-2C23BD961D14}"/>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15-10-20T22:36:29.966" idx="8">
    <p:pos x="10" y="10"/>
    <p:text>Might mention that Marital Status and Filing Status are related, but not always same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E79A7-6AAB-4AA4-950A-07478F0B84FA}" type="datetimeFigureOut">
              <a:rPr lang="en-US" smtClean="0"/>
              <a:t>10/18/2019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2BF09-6EFD-4108-A848-4F5CC9F72F7E}" type="slidenum">
              <a:rPr lang="en-US" smtClean="0"/>
              <a:t>‹#›</a:t>
            </a:fld>
            <a:endParaRPr lang="en-US"/>
          </a:p>
        </p:txBody>
      </p:sp>
    </p:spTree>
    <p:extLst>
      <p:ext uri="{BB962C8B-B14F-4D97-AF65-F5344CB8AC3E}">
        <p14:creationId xmlns:p14="http://schemas.microsoft.com/office/powerpoint/2010/main" val="2603350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a:solidFill>
                <a:srgbClr val="FF0000"/>
              </a:solidFill>
            </a:endParaRPr>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A42FD528-8BAD-49F6-8B09-51699E17D16D}" type="slidenum">
              <a:rPr lang="en-US" altLang="en-US"/>
              <a:pPr eaLnBrk="1" hangingPunct="1"/>
              <a:t>4</a:t>
            </a:fld>
            <a:endParaRPr lang="en-US" altLang="en-US"/>
          </a:p>
        </p:txBody>
      </p:sp>
    </p:spTree>
    <p:extLst>
      <p:ext uri="{BB962C8B-B14F-4D97-AF65-F5344CB8AC3E}">
        <p14:creationId xmlns:p14="http://schemas.microsoft.com/office/powerpoint/2010/main" val="1368876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3A90E980-1BC9-4EC9-8F55-28FFCD5E08FF}" type="datetime1">
              <a:rPr lang="en-US" smtClean="0"/>
              <a:pPr>
                <a:defRPr/>
              </a:pPr>
              <a:t>10/18/2019</a:t>
            </a:fld>
            <a:endParaRPr lang="en-US" dirty="0"/>
          </a:p>
        </p:txBody>
      </p:sp>
    </p:spTree>
    <p:extLst>
      <p:ext uri="{BB962C8B-B14F-4D97-AF65-F5344CB8AC3E}">
        <p14:creationId xmlns:p14="http://schemas.microsoft.com/office/powerpoint/2010/main" val="277931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a:t> Discuss the difference between refundable and nonrefundable credits</a:t>
            </a:r>
          </a:p>
          <a:p>
            <a:endParaRPr lang="en-US" altLang="en-US"/>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383819EC-ACD8-42AD-8129-E58595E85F7C}" type="slidenum">
              <a:rPr lang="en-US" altLang="en-US"/>
              <a:pPr eaLnBrk="1" hangingPunct="1"/>
              <a:t>18</a:t>
            </a:fld>
            <a:endParaRPr lang="en-US" altLang="en-US"/>
          </a:p>
        </p:txBody>
      </p:sp>
    </p:spTree>
    <p:extLst>
      <p:ext uri="{BB962C8B-B14F-4D97-AF65-F5344CB8AC3E}">
        <p14:creationId xmlns:p14="http://schemas.microsoft.com/office/powerpoint/2010/main" val="1057898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E62E5B56-4512-47E4-8B7A-88E2C4F66629}" type="slidenum">
              <a:rPr lang="en-US" altLang="en-US"/>
              <a:pPr eaLnBrk="1" hangingPunct="1"/>
              <a:t>19</a:t>
            </a:fld>
            <a:endParaRPr lang="en-US" altLang="en-US"/>
          </a:p>
        </p:txBody>
      </p:sp>
    </p:spTree>
    <p:extLst>
      <p:ext uri="{BB962C8B-B14F-4D97-AF65-F5344CB8AC3E}">
        <p14:creationId xmlns:p14="http://schemas.microsoft.com/office/powerpoint/2010/main" val="1971258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50736900-2ACE-4929-8DAB-523D1805563A}" type="slidenum">
              <a:rPr lang="en-US" altLang="en-US"/>
              <a:pPr eaLnBrk="1" hangingPunct="1"/>
              <a:t>23</a:t>
            </a:fld>
            <a:endParaRPr lang="en-US" altLang="en-US"/>
          </a:p>
        </p:txBody>
      </p:sp>
    </p:spTree>
    <p:extLst>
      <p:ext uri="{BB962C8B-B14F-4D97-AF65-F5344CB8AC3E}">
        <p14:creationId xmlns:p14="http://schemas.microsoft.com/office/powerpoint/2010/main" val="23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3A90E980-1BC9-4EC9-8F55-28FFCD5E08FF}" type="datetime1">
              <a:rPr lang="en-US" smtClean="0"/>
              <a:pPr>
                <a:defRPr/>
              </a:pPr>
              <a:t>10/18/2019</a:t>
            </a:fld>
            <a:endParaRPr lang="en-US" dirty="0"/>
          </a:p>
        </p:txBody>
      </p:sp>
    </p:spTree>
    <p:extLst>
      <p:ext uri="{BB962C8B-B14F-4D97-AF65-F5344CB8AC3E}">
        <p14:creationId xmlns:p14="http://schemas.microsoft.com/office/powerpoint/2010/main" val="284446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3A90E980-1BC9-4EC9-8F55-28FFCD5E08FF}" type="datetime1">
              <a:rPr lang="en-US" smtClean="0"/>
              <a:pPr>
                <a:defRPr/>
              </a:pPr>
              <a:t>10/18/2019</a:t>
            </a:fld>
            <a:endParaRPr lang="en-US" dirty="0"/>
          </a:p>
        </p:txBody>
      </p:sp>
    </p:spTree>
    <p:extLst>
      <p:ext uri="{BB962C8B-B14F-4D97-AF65-F5344CB8AC3E}">
        <p14:creationId xmlns:p14="http://schemas.microsoft.com/office/powerpoint/2010/main" val="261651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3A90E980-1BC9-4EC9-8F55-28FFCD5E08FF}" type="datetime1">
              <a:rPr lang="en-US" smtClean="0"/>
              <a:pPr>
                <a:defRPr/>
              </a:pPr>
              <a:t>10/18/2019</a:t>
            </a:fld>
            <a:endParaRPr lang="en-US" dirty="0"/>
          </a:p>
        </p:txBody>
      </p:sp>
    </p:spTree>
    <p:extLst>
      <p:ext uri="{BB962C8B-B14F-4D97-AF65-F5344CB8AC3E}">
        <p14:creationId xmlns:p14="http://schemas.microsoft.com/office/powerpoint/2010/main" val="3862745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3A90E980-1BC9-4EC9-8F55-28FFCD5E08FF}" type="datetime1">
              <a:rPr lang="en-US" smtClean="0"/>
              <a:pPr>
                <a:defRPr/>
              </a:pPr>
              <a:t>10/18/2019</a:t>
            </a:fld>
            <a:endParaRPr lang="en-US" dirty="0"/>
          </a:p>
        </p:txBody>
      </p:sp>
    </p:spTree>
    <p:extLst>
      <p:ext uri="{BB962C8B-B14F-4D97-AF65-F5344CB8AC3E}">
        <p14:creationId xmlns:p14="http://schemas.microsoft.com/office/powerpoint/2010/main" val="1991944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3A90E980-1BC9-4EC9-8F55-28FFCD5E08FF}" type="datetime1">
              <a:rPr lang="en-US" smtClean="0"/>
              <a:pPr>
                <a:defRPr/>
              </a:pPr>
              <a:t>10/18/2019</a:t>
            </a:fld>
            <a:endParaRPr lang="en-US" dirty="0"/>
          </a:p>
        </p:txBody>
      </p:sp>
    </p:spTree>
    <p:extLst>
      <p:ext uri="{BB962C8B-B14F-4D97-AF65-F5344CB8AC3E}">
        <p14:creationId xmlns:p14="http://schemas.microsoft.com/office/powerpoint/2010/main" val="316519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3A90E980-1BC9-4EC9-8F55-28FFCD5E08FF}" type="datetime1">
              <a:rPr lang="en-US" smtClean="0"/>
              <a:pPr>
                <a:defRPr/>
              </a:pPr>
              <a:t>10/18/2019</a:t>
            </a:fld>
            <a:endParaRPr lang="en-US" dirty="0"/>
          </a:p>
        </p:txBody>
      </p:sp>
    </p:spTree>
    <p:extLst>
      <p:ext uri="{BB962C8B-B14F-4D97-AF65-F5344CB8AC3E}">
        <p14:creationId xmlns:p14="http://schemas.microsoft.com/office/powerpoint/2010/main" val="401536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3A90E980-1BC9-4EC9-8F55-28FFCD5E08FF}" type="datetime1">
              <a:rPr lang="en-US" smtClean="0"/>
              <a:pPr>
                <a:defRPr/>
              </a:pPr>
              <a:t>10/18/2019</a:t>
            </a:fld>
            <a:endParaRPr lang="en-US" dirty="0"/>
          </a:p>
        </p:txBody>
      </p:sp>
    </p:spTree>
    <p:extLst>
      <p:ext uri="{BB962C8B-B14F-4D97-AF65-F5344CB8AC3E}">
        <p14:creationId xmlns:p14="http://schemas.microsoft.com/office/powerpoint/2010/main" val="1932701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p:cNvSpPr>
            <a:spLocks noGrp="1"/>
          </p:cNvSpPr>
          <p:nvPr>
            <p:ph type="hdr" sz="quarter"/>
          </p:nvPr>
        </p:nvSpPr>
        <p:spPr/>
        <p:txBody>
          <a:bodyPr/>
          <a:lstStyle/>
          <a:p>
            <a:pPr>
              <a:defRPr/>
            </a:pPr>
            <a:endParaRPr lang="en-US"/>
          </a:p>
        </p:txBody>
      </p:sp>
      <p:sp>
        <p:nvSpPr>
          <p:cNvPr id="5" name="Date Placeholder 4"/>
          <p:cNvSpPr>
            <a:spLocks noGrp="1"/>
          </p:cNvSpPr>
          <p:nvPr>
            <p:ph type="dt" sz="quarter" idx="1"/>
          </p:nvPr>
        </p:nvSpPr>
        <p:spPr/>
        <p:txBody>
          <a:bodyPr/>
          <a:lstStyle/>
          <a:p>
            <a:pPr>
              <a:defRPr/>
            </a:pPr>
            <a:fld id="{3A90E980-1BC9-4EC9-8F55-28FFCD5E08FF}" type="datetime1">
              <a:rPr lang="en-US" smtClean="0"/>
              <a:pPr>
                <a:defRPr/>
              </a:pPr>
              <a:t>10/18/2019</a:t>
            </a:fld>
            <a:endParaRPr lang="en-US" dirty="0"/>
          </a:p>
        </p:txBody>
      </p:sp>
    </p:spTree>
    <p:extLst>
      <p:ext uri="{BB962C8B-B14F-4D97-AF65-F5344CB8AC3E}">
        <p14:creationId xmlns:p14="http://schemas.microsoft.com/office/powerpoint/2010/main" val="2268098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684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2400">
                <a:solidFill>
                  <a:srgbClr val="000000"/>
                </a:solidFill>
                <a:latin typeface="Calibri" pitchFamily="34" charset="0"/>
                <a:cs typeface="Arial" pitchFamily="34" charset="0"/>
              </a:endParaRPr>
            </a:p>
          </p:txBody>
        </p:sp>
        <p:grpSp>
          <p:nvGrpSpPr>
            <p:cNvPr id="6" name="Group 4"/>
            <p:cNvGrpSpPr>
              <a:grpSpLocks/>
            </p:cNvGrpSpPr>
            <p:nvPr/>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2400">
                  <a:solidFill>
                    <a:srgbClr val="000000"/>
                  </a:solidFill>
                  <a:latin typeface="Calibri" pitchFamily="34" charset="0"/>
                  <a:cs typeface="Arial"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2400">
                  <a:solidFill>
                    <a:srgbClr val="000000"/>
                  </a:solidFill>
                  <a:latin typeface="Calibri" pitchFamily="34" charset="0"/>
                  <a:cs typeface="Arial"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p:spPr>
            <p:txBody>
              <a:bodyPr/>
              <a:lstStyle/>
              <a:p>
                <a:pPr>
                  <a:defRPr/>
                </a:pPr>
                <a:endParaRPr lang="en-US" sz="1800"/>
              </a:p>
            </p:txBody>
          </p:sp>
        </p:grpSp>
        <p:grpSp>
          <p:nvGrpSpPr>
            <p:cNvPr id="7" name="Group 8"/>
            <p:cNvGrpSpPr>
              <a:grpSpLocks/>
            </p:cNvGrpSpPr>
            <p:nvPr/>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2400">
                  <a:solidFill>
                    <a:srgbClr val="000000"/>
                  </a:solidFill>
                  <a:latin typeface="Calibri" pitchFamily="34" charset="0"/>
                  <a:cs typeface="Arial"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p:spPr>
            <p:txBody>
              <a:bodyPr/>
              <a:lstStyle/>
              <a:p>
                <a:pPr>
                  <a:defRPr/>
                </a:pPr>
                <a:endParaRPr lang="en-US" sz="1800"/>
              </a:p>
            </p:txBody>
          </p:sp>
        </p:grpSp>
      </p:grpSp>
      <p:sp>
        <p:nvSpPr>
          <p:cNvPr id="1122315" name="Rectangle 7"/>
          <p:cNvSpPr>
            <a:spLocks noGrp="1" noChangeArrowheads="1"/>
          </p:cNvSpPr>
          <p:nvPr>
            <p:ph type="ctrTitle"/>
          </p:nvPr>
        </p:nvSpPr>
        <p:spPr>
          <a:xfrm>
            <a:off x="1320800" y="2130426"/>
            <a:ext cx="10363200" cy="1470025"/>
          </a:xfrm>
        </p:spPr>
        <p:txBody>
          <a:bodyPr/>
          <a:lstStyle>
            <a:lvl1pPr algn="ctr">
              <a:defRPr/>
            </a:lvl1pPr>
          </a:lstStyle>
          <a:p>
            <a:r>
              <a:rPr lang="en-US"/>
              <a:t>Click to edit Master title style</a:t>
            </a:r>
          </a:p>
        </p:txBody>
      </p:sp>
      <p:sp>
        <p:nvSpPr>
          <p:cNvPr id="1122316" name="Rectangle 8"/>
          <p:cNvSpPr>
            <a:spLocks noGrp="1" noChangeArrowheads="1"/>
          </p:cNvSpPr>
          <p:nvPr>
            <p:ph type="subTitle" idx="1"/>
          </p:nvPr>
        </p:nvSpPr>
        <p:spPr>
          <a:xfrm>
            <a:off x="1524000" y="3810000"/>
            <a:ext cx="9956800" cy="1981200"/>
          </a:xfrm>
        </p:spPr>
        <p:txBody>
          <a:bodyPr/>
          <a:lstStyle>
            <a:lvl1pPr marL="0" indent="0" algn="ctr">
              <a:buFont typeface="Wingdings" pitchFamily="2" charset="2"/>
              <a:buNone/>
              <a:defRPr/>
            </a:lvl1pPr>
          </a:lstStyle>
          <a:p>
            <a:r>
              <a:rPr lang="en-US"/>
              <a:t>Click to edit Master subtitle style</a:t>
            </a:r>
          </a:p>
        </p:txBody>
      </p:sp>
      <p:sp>
        <p:nvSpPr>
          <p:cNvPr id="13" name="Rectangle 9"/>
          <p:cNvSpPr>
            <a:spLocks noGrp="1" noChangeArrowheads="1"/>
          </p:cNvSpPr>
          <p:nvPr>
            <p:ph type="dt" sz="half" idx="10"/>
          </p:nvPr>
        </p:nvSpPr>
        <p:spPr>
          <a:xfrm>
            <a:off x="609601" y="6400801"/>
            <a:ext cx="2645833" cy="301625"/>
          </a:xfrm>
        </p:spPr>
        <p:txBody>
          <a:bodyPr/>
          <a:lstStyle>
            <a:lvl1pPr fontAlgn="auto">
              <a:spcBef>
                <a:spcPts val="0"/>
              </a:spcBef>
              <a:spcAft>
                <a:spcPts val="0"/>
              </a:spcAft>
              <a:defRPr/>
            </a:lvl1pPr>
          </a:lstStyle>
          <a:p>
            <a:r>
              <a:rPr lang="en-US"/>
              <a:t>10-18-2019 v1.0</a:t>
            </a:r>
          </a:p>
        </p:txBody>
      </p:sp>
      <p:sp>
        <p:nvSpPr>
          <p:cNvPr id="14" name="Rectangle 10"/>
          <p:cNvSpPr>
            <a:spLocks noGrp="1" noChangeArrowheads="1"/>
          </p:cNvSpPr>
          <p:nvPr>
            <p:ph type="ftr" sz="quarter" idx="11"/>
          </p:nvPr>
        </p:nvSpPr>
        <p:spPr bwMode="auto">
          <a:xfrm>
            <a:off x="4114801" y="6400801"/>
            <a:ext cx="3960284" cy="301625"/>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000">
                <a:solidFill>
                  <a:srgbClr val="000000"/>
                </a:solidFill>
                <a:latin typeface="+mn-lt"/>
                <a:ea typeface="+mn-ea"/>
                <a:cs typeface="Arial" charset="0"/>
              </a:defRPr>
            </a:lvl1pPr>
          </a:lstStyle>
          <a:p>
            <a:r>
              <a:rPr lang="en-US"/>
              <a:t>FAM-31 IRS Form 1040</a:t>
            </a:r>
          </a:p>
        </p:txBody>
      </p:sp>
      <p:sp>
        <p:nvSpPr>
          <p:cNvPr id="15" name="Rectangle 11"/>
          <p:cNvSpPr>
            <a:spLocks noGrp="1" noChangeArrowheads="1"/>
          </p:cNvSpPr>
          <p:nvPr>
            <p:ph type="sldNum" sz="quarter" idx="12"/>
          </p:nvPr>
        </p:nvSpPr>
        <p:spPr>
          <a:xfrm>
            <a:off x="9042401" y="6400801"/>
            <a:ext cx="2535767" cy="301625"/>
          </a:xfrm>
        </p:spPr>
        <p:txBody>
          <a:bodyPr/>
          <a:lstStyle>
            <a:lvl1pPr>
              <a:defRPr/>
            </a:lvl1pPr>
          </a:lstStyle>
          <a:p>
            <a:fld id="{48730AC6-C985-418D-AF85-5171F293BFD8}" type="slidenum">
              <a:rPr lang="en-US" smtClean="0"/>
              <a:t>‹#›</a:t>
            </a:fld>
            <a:endParaRPr lang="en-US"/>
          </a:p>
        </p:txBody>
      </p:sp>
    </p:spTree>
    <p:extLst>
      <p:ext uri="{BB962C8B-B14F-4D97-AF65-F5344CB8AC3E}">
        <p14:creationId xmlns:p14="http://schemas.microsoft.com/office/powerpoint/2010/main" val="351384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r>
              <a:rPr lang="en-US"/>
              <a:t>10-18-2019 v1.0</a:t>
            </a:r>
          </a:p>
        </p:txBody>
      </p:sp>
      <p:sp>
        <p:nvSpPr>
          <p:cNvPr id="5" name="Rectangle 11"/>
          <p:cNvSpPr>
            <a:spLocks noGrp="1" noChangeArrowheads="1"/>
          </p:cNvSpPr>
          <p:nvPr>
            <p:ph type="sldNum" sz="quarter" idx="11"/>
          </p:nvPr>
        </p:nvSpPr>
        <p:spPr/>
        <p:txBody>
          <a:bodyPr/>
          <a:lstStyle>
            <a:lvl1pPr>
              <a:defRPr/>
            </a:lvl1pPr>
          </a:lstStyle>
          <a:p>
            <a:fld id="{48730AC6-C985-418D-AF85-5171F293BFD8}" type="slidenum">
              <a:rPr lang="en-US" smtClean="0"/>
              <a:t>‹#›</a:t>
            </a:fld>
            <a:endParaRPr lang="en-US"/>
          </a:p>
        </p:txBody>
      </p:sp>
    </p:spTree>
    <p:extLst>
      <p:ext uri="{BB962C8B-B14F-4D97-AF65-F5344CB8AC3E}">
        <p14:creationId xmlns:p14="http://schemas.microsoft.com/office/powerpoint/2010/main" val="342803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77814"/>
            <a:ext cx="2590800" cy="6046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7814"/>
            <a:ext cx="7569200" cy="60467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r>
              <a:rPr lang="en-US"/>
              <a:t>10-18-2019 v1.0</a:t>
            </a:r>
          </a:p>
        </p:txBody>
      </p:sp>
      <p:sp>
        <p:nvSpPr>
          <p:cNvPr id="5" name="Rectangle 11"/>
          <p:cNvSpPr>
            <a:spLocks noGrp="1" noChangeArrowheads="1"/>
          </p:cNvSpPr>
          <p:nvPr>
            <p:ph type="sldNum" sz="quarter" idx="11"/>
          </p:nvPr>
        </p:nvSpPr>
        <p:spPr/>
        <p:txBody>
          <a:bodyPr/>
          <a:lstStyle>
            <a:lvl1pPr>
              <a:defRPr/>
            </a:lvl1pPr>
          </a:lstStyle>
          <a:p>
            <a:fld id="{48730AC6-C985-418D-AF85-5171F293BFD8}" type="slidenum">
              <a:rPr lang="en-US" smtClean="0"/>
              <a:t>‹#›</a:t>
            </a:fld>
            <a:endParaRPr lang="en-US"/>
          </a:p>
        </p:txBody>
      </p:sp>
    </p:spTree>
    <p:extLst>
      <p:ext uri="{BB962C8B-B14F-4D97-AF65-F5344CB8AC3E}">
        <p14:creationId xmlns:p14="http://schemas.microsoft.com/office/powerpoint/2010/main" val="2999504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219200" y="1600200"/>
            <a:ext cx="103632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19200" y="4038600"/>
            <a:ext cx="103632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r>
              <a:rPr lang="en-US"/>
              <a:t>10-18-2019 v1.0</a:t>
            </a:r>
          </a:p>
        </p:txBody>
      </p:sp>
      <p:sp>
        <p:nvSpPr>
          <p:cNvPr id="6" name="Rectangle 11"/>
          <p:cNvSpPr>
            <a:spLocks noGrp="1" noChangeArrowheads="1"/>
          </p:cNvSpPr>
          <p:nvPr>
            <p:ph type="sldNum" sz="quarter" idx="11"/>
          </p:nvPr>
        </p:nvSpPr>
        <p:spPr/>
        <p:txBody>
          <a:bodyPr/>
          <a:lstStyle>
            <a:lvl1pPr>
              <a:defRPr/>
            </a:lvl1pPr>
          </a:lstStyle>
          <a:p>
            <a:fld id="{48730AC6-C985-418D-AF85-5171F293BFD8}" type="slidenum">
              <a:rPr lang="en-US" smtClean="0"/>
              <a:t>‹#›</a:t>
            </a:fld>
            <a:endParaRPr lang="en-US"/>
          </a:p>
        </p:txBody>
      </p:sp>
    </p:spTree>
    <p:extLst>
      <p:ext uri="{BB962C8B-B14F-4D97-AF65-F5344CB8AC3E}">
        <p14:creationId xmlns:p14="http://schemas.microsoft.com/office/powerpoint/2010/main" val="1035855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p>
        </p:txBody>
      </p:sp>
      <p:sp>
        <p:nvSpPr>
          <p:cNvPr id="3" name="Table Placeholder 2"/>
          <p:cNvSpPr>
            <a:spLocks noGrp="1"/>
          </p:cNvSpPr>
          <p:nvPr>
            <p:ph type="tbl" idx="1"/>
          </p:nvPr>
        </p:nvSpPr>
        <p:spPr>
          <a:xfrm>
            <a:off x="1219200" y="1600200"/>
            <a:ext cx="10363200" cy="4724400"/>
          </a:xfrm>
        </p:spPr>
        <p:txBody>
          <a:bodyPr/>
          <a:lstStyle/>
          <a:p>
            <a:pPr lvl="0"/>
            <a:r>
              <a:rPr lang="en-US" noProof="0"/>
              <a:t>Click icon to add table</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r>
              <a:rPr lang="en-US"/>
              <a:t>10-18-2019 v1.0</a:t>
            </a:r>
          </a:p>
        </p:txBody>
      </p:sp>
      <p:sp>
        <p:nvSpPr>
          <p:cNvPr id="5" name="Rectangle 11"/>
          <p:cNvSpPr>
            <a:spLocks noGrp="1" noChangeArrowheads="1"/>
          </p:cNvSpPr>
          <p:nvPr>
            <p:ph type="sldNum" sz="quarter" idx="11"/>
          </p:nvPr>
        </p:nvSpPr>
        <p:spPr/>
        <p:txBody>
          <a:bodyPr/>
          <a:lstStyle>
            <a:lvl1pPr>
              <a:defRPr/>
            </a:lvl1pPr>
          </a:lstStyle>
          <a:p>
            <a:fld id="{48730AC6-C985-418D-AF85-5171F293BFD8}" type="slidenum">
              <a:rPr lang="en-US" smtClean="0"/>
              <a:t>‹#›</a:t>
            </a:fld>
            <a:endParaRPr lang="en-US"/>
          </a:p>
        </p:txBody>
      </p:sp>
    </p:spTree>
    <p:extLst>
      <p:ext uri="{BB962C8B-B14F-4D97-AF65-F5344CB8AC3E}">
        <p14:creationId xmlns:p14="http://schemas.microsoft.com/office/powerpoint/2010/main" val="371418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1684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2400">
                <a:solidFill>
                  <a:srgbClr val="000000"/>
                </a:solidFill>
                <a:latin typeface="Calibri" pitchFamily="34" charset="0"/>
                <a:cs typeface="Arial" pitchFamily="34" charset="0"/>
              </a:endParaRPr>
            </a:p>
          </p:txBody>
        </p:sp>
        <p:grpSp>
          <p:nvGrpSpPr>
            <p:cNvPr id="6" name="Group 4"/>
            <p:cNvGrpSpPr>
              <a:grpSpLocks/>
            </p:cNvGrpSpPr>
            <p:nvPr/>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2400">
                  <a:solidFill>
                    <a:srgbClr val="000000"/>
                  </a:solidFill>
                  <a:latin typeface="Calibri" pitchFamily="34" charset="0"/>
                  <a:cs typeface="Arial"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2400">
                  <a:solidFill>
                    <a:srgbClr val="000000"/>
                  </a:solidFill>
                  <a:latin typeface="Calibri" pitchFamily="34" charset="0"/>
                  <a:cs typeface="Arial"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p:spPr>
            <p:txBody>
              <a:bodyPr/>
              <a:lstStyle/>
              <a:p>
                <a:pPr>
                  <a:defRPr/>
                </a:pPr>
                <a:endParaRPr lang="en-US" sz="1800"/>
              </a:p>
            </p:txBody>
          </p:sp>
        </p:grpSp>
        <p:grpSp>
          <p:nvGrpSpPr>
            <p:cNvPr id="7" name="Group 8"/>
            <p:cNvGrpSpPr>
              <a:grpSpLocks/>
            </p:cNvGrpSpPr>
            <p:nvPr/>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2400">
                  <a:solidFill>
                    <a:srgbClr val="000000"/>
                  </a:solidFill>
                  <a:latin typeface="Calibri" pitchFamily="34" charset="0"/>
                  <a:cs typeface="Arial"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p:spPr>
            <p:txBody>
              <a:bodyPr/>
              <a:lstStyle/>
              <a:p>
                <a:pPr>
                  <a:defRPr/>
                </a:pPr>
                <a:endParaRPr lang="en-US" sz="1800"/>
              </a:p>
            </p:txBody>
          </p:sp>
        </p:grpSp>
      </p:grpSp>
      <p:sp>
        <p:nvSpPr>
          <p:cNvPr id="1122315" name="Rectangle 7"/>
          <p:cNvSpPr>
            <a:spLocks noGrp="1" noChangeArrowheads="1"/>
          </p:cNvSpPr>
          <p:nvPr>
            <p:ph type="ctrTitle"/>
          </p:nvPr>
        </p:nvSpPr>
        <p:spPr>
          <a:xfrm>
            <a:off x="1320800" y="2130426"/>
            <a:ext cx="10363200" cy="1470025"/>
          </a:xfrm>
        </p:spPr>
        <p:txBody>
          <a:bodyPr/>
          <a:lstStyle>
            <a:lvl1pPr algn="ctr">
              <a:defRPr/>
            </a:lvl1pPr>
          </a:lstStyle>
          <a:p>
            <a:r>
              <a:rPr lang="en-US"/>
              <a:t>Click to edit Master title style</a:t>
            </a:r>
          </a:p>
        </p:txBody>
      </p:sp>
      <p:sp>
        <p:nvSpPr>
          <p:cNvPr id="1122316" name="Rectangle 8"/>
          <p:cNvSpPr>
            <a:spLocks noGrp="1" noChangeArrowheads="1"/>
          </p:cNvSpPr>
          <p:nvPr>
            <p:ph type="subTitle" idx="1"/>
          </p:nvPr>
        </p:nvSpPr>
        <p:spPr>
          <a:xfrm>
            <a:off x="1524000" y="3810000"/>
            <a:ext cx="9956800" cy="1981200"/>
          </a:xfrm>
        </p:spPr>
        <p:txBody>
          <a:bodyPr/>
          <a:lstStyle>
            <a:lvl1pPr marL="0" indent="0" algn="ctr">
              <a:buFont typeface="Wingdings" pitchFamily="2" charset="2"/>
              <a:buNone/>
              <a:defRPr/>
            </a:lvl1pPr>
          </a:lstStyle>
          <a:p>
            <a:r>
              <a:rPr lang="en-US"/>
              <a:t>Click to edit Master subtitle style</a:t>
            </a:r>
          </a:p>
        </p:txBody>
      </p:sp>
      <p:sp>
        <p:nvSpPr>
          <p:cNvPr id="13" name="Rectangle 9"/>
          <p:cNvSpPr>
            <a:spLocks noGrp="1" noChangeArrowheads="1"/>
          </p:cNvSpPr>
          <p:nvPr>
            <p:ph type="dt" sz="half" idx="10"/>
          </p:nvPr>
        </p:nvSpPr>
        <p:spPr>
          <a:xfrm>
            <a:off x="609601" y="6400801"/>
            <a:ext cx="2645833" cy="301625"/>
          </a:xfrm>
        </p:spPr>
        <p:txBody>
          <a:bodyPr/>
          <a:lstStyle>
            <a:lvl1pPr fontAlgn="auto">
              <a:spcBef>
                <a:spcPts val="0"/>
              </a:spcBef>
              <a:spcAft>
                <a:spcPts val="0"/>
              </a:spcAft>
              <a:defRPr/>
            </a:lvl1pPr>
          </a:lstStyle>
          <a:p>
            <a:pPr>
              <a:defRPr/>
            </a:pPr>
            <a:r>
              <a:rPr lang="en-US"/>
              <a:t>10-18-2019 v1.0</a:t>
            </a:r>
          </a:p>
        </p:txBody>
      </p:sp>
      <p:sp>
        <p:nvSpPr>
          <p:cNvPr id="14" name="Rectangle 10"/>
          <p:cNvSpPr>
            <a:spLocks noGrp="1" noChangeArrowheads="1"/>
          </p:cNvSpPr>
          <p:nvPr>
            <p:ph type="ftr" sz="quarter" idx="11"/>
          </p:nvPr>
        </p:nvSpPr>
        <p:spPr bwMode="auto">
          <a:xfrm>
            <a:off x="4114801" y="6400801"/>
            <a:ext cx="3960284" cy="301625"/>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000">
                <a:solidFill>
                  <a:srgbClr val="000000"/>
                </a:solidFill>
                <a:latin typeface="+mn-lt"/>
                <a:ea typeface="+mn-ea"/>
                <a:cs typeface="Arial" charset="0"/>
              </a:defRPr>
            </a:lvl1pPr>
          </a:lstStyle>
          <a:p>
            <a:pPr>
              <a:defRPr/>
            </a:pPr>
            <a:r>
              <a:rPr lang="en-US"/>
              <a:t>FAM-31 IRS Form 1040</a:t>
            </a:r>
          </a:p>
        </p:txBody>
      </p:sp>
      <p:sp>
        <p:nvSpPr>
          <p:cNvPr id="15" name="Rectangle 11"/>
          <p:cNvSpPr>
            <a:spLocks noGrp="1" noChangeArrowheads="1"/>
          </p:cNvSpPr>
          <p:nvPr>
            <p:ph type="sldNum" sz="quarter" idx="12"/>
          </p:nvPr>
        </p:nvSpPr>
        <p:spPr>
          <a:xfrm>
            <a:off x="9042401" y="6400801"/>
            <a:ext cx="2535767" cy="301625"/>
          </a:xfrm>
        </p:spPr>
        <p:txBody>
          <a:bodyPr/>
          <a:lstStyle>
            <a:lvl1pPr>
              <a:defRPr/>
            </a:lvl1pPr>
          </a:lstStyle>
          <a:p>
            <a:fld id="{A176888E-6771-4020-98D1-AC2C7279484D}" type="slidenum">
              <a:rPr lang="en-US" altLang="en-US"/>
              <a:pPr/>
              <a:t>‹#›</a:t>
            </a:fld>
            <a:endParaRPr lang="en-US" altLang="en-US"/>
          </a:p>
        </p:txBody>
      </p:sp>
    </p:spTree>
    <p:extLst>
      <p:ext uri="{BB962C8B-B14F-4D97-AF65-F5344CB8AC3E}">
        <p14:creationId xmlns:p14="http://schemas.microsoft.com/office/powerpoint/2010/main" val="354641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pPr>
              <a:defRPr/>
            </a:pPr>
            <a:r>
              <a:rPr lang="en-US"/>
              <a:t>10-18-2019 v1.0</a:t>
            </a:r>
          </a:p>
        </p:txBody>
      </p:sp>
      <p:sp>
        <p:nvSpPr>
          <p:cNvPr id="5" name="Rectangle 11"/>
          <p:cNvSpPr>
            <a:spLocks noGrp="1" noChangeArrowheads="1"/>
          </p:cNvSpPr>
          <p:nvPr>
            <p:ph type="sldNum" sz="quarter" idx="11"/>
          </p:nvPr>
        </p:nvSpPr>
        <p:spPr/>
        <p:txBody>
          <a:bodyPr/>
          <a:lstStyle>
            <a:lvl1pPr>
              <a:defRPr/>
            </a:lvl1pPr>
          </a:lstStyle>
          <a:p>
            <a:fld id="{FCCAB6D5-BE3F-43C2-9343-5E0A6CBB8461}" type="slidenum">
              <a:rPr lang="en-US" altLang="en-US"/>
              <a:pPr/>
              <a:t>‹#›</a:t>
            </a:fld>
            <a:endParaRPr lang="en-US" altLang="en-US"/>
          </a:p>
        </p:txBody>
      </p:sp>
    </p:spTree>
    <p:extLst>
      <p:ext uri="{BB962C8B-B14F-4D97-AF65-F5344CB8AC3E}">
        <p14:creationId xmlns:p14="http://schemas.microsoft.com/office/powerpoint/2010/main" val="206576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pPr>
              <a:defRPr/>
            </a:pPr>
            <a:r>
              <a:rPr lang="en-US"/>
              <a:t>10-18-2019 v1.0</a:t>
            </a:r>
          </a:p>
        </p:txBody>
      </p:sp>
      <p:sp>
        <p:nvSpPr>
          <p:cNvPr id="5" name="Rectangle 11"/>
          <p:cNvSpPr>
            <a:spLocks noGrp="1" noChangeArrowheads="1"/>
          </p:cNvSpPr>
          <p:nvPr>
            <p:ph type="sldNum" sz="quarter" idx="11"/>
          </p:nvPr>
        </p:nvSpPr>
        <p:spPr/>
        <p:txBody>
          <a:bodyPr/>
          <a:lstStyle>
            <a:lvl1pPr>
              <a:defRPr/>
            </a:lvl1pPr>
          </a:lstStyle>
          <a:p>
            <a:fld id="{1ED69E4C-A912-4920-A143-E398E274A66E}" type="slidenum">
              <a:rPr lang="en-US" altLang="en-US"/>
              <a:pPr/>
              <a:t>‹#›</a:t>
            </a:fld>
            <a:endParaRPr lang="en-US" altLang="en-US"/>
          </a:p>
        </p:txBody>
      </p:sp>
    </p:spTree>
    <p:extLst>
      <p:ext uri="{BB962C8B-B14F-4D97-AF65-F5344CB8AC3E}">
        <p14:creationId xmlns:p14="http://schemas.microsoft.com/office/powerpoint/2010/main" val="174053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pPr>
              <a:defRPr/>
            </a:pPr>
            <a:r>
              <a:rPr lang="en-US"/>
              <a:t>10-18-2019 v1.0</a:t>
            </a:r>
          </a:p>
        </p:txBody>
      </p:sp>
      <p:sp>
        <p:nvSpPr>
          <p:cNvPr id="6" name="Rectangle 11"/>
          <p:cNvSpPr>
            <a:spLocks noGrp="1" noChangeArrowheads="1"/>
          </p:cNvSpPr>
          <p:nvPr>
            <p:ph type="sldNum" sz="quarter" idx="11"/>
          </p:nvPr>
        </p:nvSpPr>
        <p:spPr/>
        <p:txBody>
          <a:bodyPr/>
          <a:lstStyle>
            <a:lvl1pPr>
              <a:defRPr/>
            </a:lvl1pPr>
          </a:lstStyle>
          <a:p>
            <a:fld id="{58DA0459-BC4A-46FD-8E5B-835D6C9BDB9D}" type="slidenum">
              <a:rPr lang="en-US" altLang="en-US"/>
              <a:pPr/>
              <a:t>‹#›</a:t>
            </a:fld>
            <a:endParaRPr lang="en-US" altLang="en-US"/>
          </a:p>
        </p:txBody>
      </p:sp>
    </p:spTree>
    <p:extLst>
      <p:ext uri="{BB962C8B-B14F-4D97-AF65-F5344CB8AC3E}">
        <p14:creationId xmlns:p14="http://schemas.microsoft.com/office/powerpoint/2010/main" val="2129572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fontAlgn="auto">
              <a:spcBef>
                <a:spcPts val="0"/>
              </a:spcBef>
              <a:spcAft>
                <a:spcPts val="0"/>
              </a:spcAft>
              <a:defRPr/>
            </a:lvl1pPr>
          </a:lstStyle>
          <a:p>
            <a:pPr>
              <a:defRPr/>
            </a:pPr>
            <a:r>
              <a:rPr lang="en-US"/>
              <a:t>10-18-2019 v1.0</a:t>
            </a:r>
          </a:p>
        </p:txBody>
      </p:sp>
      <p:sp>
        <p:nvSpPr>
          <p:cNvPr id="8" name="Rectangle 11"/>
          <p:cNvSpPr>
            <a:spLocks noGrp="1" noChangeArrowheads="1"/>
          </p:cNvSpPr>
          <p:nvPr>
            <p:ph type="sldNum" sz="quarter" idx="11"/>
          </p:nvPr>
        </p:nvSpPr>
        <p:spPr/>
        <p:txBody>
          <a:bodyPr/>
          <a:lstStyle>
            <a:lvl1pPr>
              <a:defRPr/>
            </a:lvl1pPr>
          </a:lstStyle>
          <a:p>
            <a:fld id="{E0EF5ABB-FECC-43D0-B71B-2E2A5EEEF4AA}" type="slidenum">
              <a:rPr lang="en-US" altLang="en-US"/>
              <a:pPr/>
              <a:t>‹#›</a:t>
            </a:fld>
            <a:endParaRPr lang="en-US" altLang="en-US"/>
          </a:p>
        </p:txBody>
      </p:sp>
    </p:spTree>
    <p:extLst>
      <p:ext uri="{BB962C8B-B14F-4D97-AF65-F5344CB8AC3E}">
        <p14:creationId xmlns:p14="http://schemas.microsoft.com/office/powerpoint/2010/main" val="2200584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fontAlgn="auto">
              <a:spcBef>
                <a:spcPts val="0"/>
              </a:spcBef>
              <a:spcAft>
                <a:spcPts val="0"/>
              </a:spcAft>
              <a:defRPr/>
            </a:lvl1pPr>
          </a:lstStyle>
          <a:p>
            <a:pPr>
              <a:defRPr/>
            </a:pPr>
            <a:r>
              <a:rPr lang="en-US"/>
              <a:t>10-18-2019 v1.0</a:t>
            </a:r>
          </a:p>
        </p:txBody>
      </p:sp>
      <p:sp>
        <p:nvSpPr>
          <p:cNvPr id="4" name="Rectangle 11"/>
          <p:cNvSpPr>
            <a:spLocks noGrp="1" noChangeArrowheads="1"/>
          </p:cNvSpPr>
          <p:nvPr>
            <p:ph type="sldNum" sz="quarter" idx="11"/>
          </p:nvPr>
        </p:nvSpPr>
        <p:spPr/>
        <p:txBody>
          <a:bodyPr/>
          <a:lstStyle>
            <a:lvl1pPr>
              <a:defRPr/>
            </a:lvl1pPr>
          </a:lstStyle>
          <a:p>
            <a:fld id="{B2E1AB10-2524-44BD-8A9C-0B97C0AF2D96}" type="slidenum">
              <a:rPr lang="en-US" altLang="en-US"/>
              <a:pPr/>
              <a:t>‹#›</a:t>
            </a:fld>
            <a:endParaRPr lang="en-US" altLang="en-US"/>
          </a:p>
        </p:txBody>
      </p:sp>
    </p:spTree>
    <p:extLst>
      <p:ext uri="{BB962C8B-B14F-4D97-AF65-F5344CB8AC3E}">
        <p14:creationId xmlns:p14="http://schemas.microsoft.com/office/powerpoint/2010/main" val="337630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r>
              <a:rPr lang="en-US"/>
              <a:t>10-18-2019 v1.0</a:t>
            </a:r>
          </a:p>
        </p:txBody>
      </p:sp>
      <p:sp>
        <p:nvSpPr>
          <p:cNvPr id="5" name="Rectangle 11"/>
          <p:cNvSpPr>
            <a:spLocks noGrp="1" noChangeArrowheads="1"/>
          </p:cNvSpPr>
          <p:nvPr>
            <p:ph type="sldNum" sz="quarter" idx="11"/>
          </p:nvPr>
        </p:nvSpPr>
        <p:spPr/>
        <p:txBody>
          <a:bodyPr/>
          <a:lstStyle>
            <a:lvl1pPr>
              <a:defRPr sz="1100"/>
            </a:lvl1pPr>
          </a:lstStyle>
          <a:p>
            <a:fld id="{48730AC6-C985-418D-AF85-5171F293BFD8}" type="slidenum">
              <a:rPr lang="en-US" smtClean="0"/>
              <a:t>‹#›</a:t>
            </a:fld>
            <a:endParaRPr lang="en-US"/>
          </a:p>
        </p:txBody>
      </p:sp>
    </p:spTree>
    <p:extLst>
      <p:ext uri="{BB962C8B-B14F-4D97-AF65-F5344CB8AC3E}">
        <p14:creationId xmlns:p14="http://schemas.microsoft.com/office/powerpoint/2010/main" val="276374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Bef>
                <a:spcPts val="0"/>
              </a:spcBef>
              <a:spcAft>
                <a:spcPts val="0"/>
              </a:spcAft>
              <a:defRPr/>
            </a:lvl1pPr>
          </a:lstStyle>
          <a:p>
            <a:pPr>
              <a:defRPr/>
            </a:pPr>
            <a:r>
              <a:rPr lang="en-US"/>
              <a:t>10-18-2019 v1.0</a:t>
            </a:r>
          </a:p>
        </p:txBody>
      </p:sp>
      <p:sp>
        <p:nvSpPr>
          <p:cNvPr id="3" name="Rectangle 11"/>
          <p:cNvSpPr>
            <a:spLocks noGrp="1" noChangeArrowheads="1"/>
          </p:cNvSpPr>
          <p:nvPr>
            <p:ph type="sldNum" sz="quarter" idx="11"/>
          </p:nvPr>
        </p:nvSpPr>
        <p:spPr/>
        <p:txBody>
          <a:bodyPr/>
          <a:lstStyle>
            <a:lvl1pPr>
              <a:defRPr/>
            </a:lvl1pPr>
          </a:lstStyle>
          <a:p>
            <a:fld id="{6EB73027-CEF2-40E7-ABA2-0B60D92FD151}" type="slidenum">
              <a:rPr lang="en-US" altLang="en-US"/>
              <a:pPr/>
              <a:t>‹#›</a:t>
            </a:fld>
            <a:endParaRPr lang="en-US" altLang="en-US"/>
          </a:p>
        </p:txBody>
      </p:sp>
    </p:spTree>
    <p:extLst>
      <p:ext uri="{BB962C8B-B14F-4D97-AF65-F5344CB8AC3E}">
        <p14:creationId xmlns:p14="http://schemas.microsoft.com/office/powerpoint/2010/main" val="3141313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pPr>
              <a:defRPr/>
            </a:pPr>
            <a:r>
              <a:rPr lang="en-US"/>
              <a:t>10-18-2019 v1.0</a:t>
            </a:r>
          </a:p>
        </p:txBody>
      </p:sp>
      <p:sp>
        <p:nvSpPr>
          <p:cNvPr id="6" name="Rectangle 11"/>
          <p:cNvSpPr>
            <a:spLocks noGrp="1" noChangeArrowheads="1"/>
          </p:cNvSpPr>
          <p:nvPr>
            <p:ph type="sldNum" sz="quarter" idx="11"/>
          </p:nvPr>
        </p:nvSpPr>
        <p:spPr/>
        <p:txBody>
          <a:bodyPr/>
          <a:lstStyle>
            <a:lvl1pPr>
              <a:defRPr/>
            </a:lvl1pPr>
          </a:lstStyle>
          <a:p>
            <a:fld id="{7CA28595-48C4-4A64-886F-139453FF1195}" type="slidenum">
              <a:rPr lang="en-US" altLang="en-US"/>
              <a:pPr/>
              <a:t>‹#›</a:t>
            </a:fld>
            <a:endParaRPr lang="en-US" altLang="en-US"/>
          </a:p>
        </p:txBody>
      </p:sp>
    </p:spTree>
    <p:extLst>
      <p:ext uri="{BB962C8B-B14F-4D97-AF65-F5344CB8AC3E}">
        <p14:creationId xmlns:p14="http://schemas.microsoft.com/office/powerpoint/2010/main" val="1221055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pPr>
              <a:defRPr/>
            </a:pPr>
            <a:r>
              <a:rPr lang="en-US"/>
              <a:t>10-18-2019 v1.0</a:t>
            </a:r>
          </a:p>
        </p:txBody>
      </p:sp>
      <p:sp>
        <p:nvSpPr>
          <p:cNvPr id="6" name="Rectangle 11"/>
          <p:cNvSpPr>
            <a:spLocks noGrp="1" noChangeArrowheads="1"/>
          </p:cNvSpPr>
          <p:nvPr>
            <p:ph type="sldNum" sz="quarter" idx="11"/>
          </p:nvPr>
        </p:nvSpPr>
        <p:spPr/>
        <p:txBody>
          <a:bodyPr/>
          <a:lstStyle>
            <a:lvl1pPr>
              <a:defRPr/>
            </a:lvl1pPr>
          </a:lstStyle>
          <a:p>
            <a:fld id="{81DC5DD4-7AD0-449E-B6FE-E1D4EAB03B03}" type="slidenum">
              <a:rPr lang="en-US" altLang="en-US"/>
              <a:pPr/>
              <a:t>‹#›</a:t>
            </a:fld>
            <a:endParaRPr lang="en-US" altLang="en-US"/>
          </a:p>
        </p:txBody>
      </p:sp>
    </p:spTree>
    <p:extLst>
      <p:ext uri="{BB962C8B-B14F-4D97-AF65-F5344CB8AC3E}">
        <p14:creationId xmlns:p14="http://schemas.microsoft.com/office/powerpoint/2010/main" val="2542001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pPr>
              <a:defRPr/>
            </a:pPr>
            <a:r>
              <a:rPr lang="en-US"/>
              <a:t>10-18-2019 v1.0</a:t>
            </a:r>
          </a:p>
        </p:txBody>
      </p:sp>
      <p:sp>
        <p:nvSpPr>
          <p:cNvPr id="5" name="Rectangle 11"/>
          <p:cNvSpPr>
            <a:spLocks noGrp="1" noChangeArrowheads="1"/>
          </p:cNvSpPr>
          <p:nvPr>
            <p:ph type="sldNum" sz="quarter" idx="11"/>
          </p:nvPr>
        </p:nvSpPr>
        <p:spPr/>
        <p:txBody>
          <a:bodyPr/>
          <a:lstStyle>
            <a:lvl1pPr>
              <a:defRPr/>
            </a:lvl1pPr>
          </a:lstStyle>
          <a:p>
            <a:fld id="{692ED68F-1D3A-4FB4-8242-86CCECB1978F}" type="slidenum">
              <a:rPr lang="en-US" altLang="en-US"/>
              <a:pPr/>
              <a:t>‹#›</a:t>
            </a:fld>
            <a:endParaRPr lang="en-US" altLang="en-US"/>
          </a:p>
        </p:txBody>
      </p:sp>
    </p:spTree>
    <p:extLst>
      <p:ext uri="{BB962C8B-B14F-4D97-AF65-F5344CB8AC3E}">
        <p14:creationId xmlns:p14="http://schemas.microsoft.com/office/powerpoint/2010/main" val="427077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77814"/>
            <a:ext cx="2590800" cy="60467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7814"/>
            <a:ext cx="7569200" cy="60467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pPr>
              <a:defRPr/>
            </a:pPr>
            <a:r>
              <a:rPr lang="en-US"/>
              <a:t>10-18-2019 v1.0</a:t>
            </a:r>
          </a:p>
        </p:txBody>
      </p:sp>
      <p:sp>
        <p:nvSpPr>
          <p:cNvPr id="5" name="Rectangle 11"/>
          <p:cNvSpPr>
            <a:spLocks noGrp="1" noChangeArrowheads="1"/>
          </p:cNvSpPr>
          <p:nvPr>
            <p:ph type="sldNum" sz="quarter" idx="11"/>
          </p:nvPr>
        </p:nvSpPr>
        <p:spPr/>
        <p:txBody>
          <a:bodyPr/>
          <a:lstStyle>
            <a:lvl1pPr>
              <a:defRPr/>
            </a:lvl1pPr>
          </a:lstStyle>
          <a:p>
            <a:fld id="{930E597C-779C-4360-AB86-504358890764}" type="slidenum">
              <a:rPr lang="en-US" altLang="en-US"/>
              <a:pPr/>
              <a:t>‹#›</a:t>
            </a:fld>
            <a:endParaRPr lang="en-US" altLang="en-US"/>
          </a:p>
        </p:txBody>
      </p:sp>
    </p:spTree>
    <p:extLst>
      <p:ext uri="{BB962C8B-B14F-4D97-AF65-F5344CB8AC3E}">
        <p14:creationId xmlns:p14="http://schemas.microsoft.com/office/powerpoint/2010/main" val="4006423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219200" y="1600200"/>
            <a:ext cx="103632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19200" y="4038600"/>
            <a:ext cx="103632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pPr>
              <a:defRPr/>
            </a:pPr>
            <a:r>
              <a:rPr lang="en-US"/>
              <a:t>10-18-2019 v1.0</a:t>
            </a:r>
          </a:p>
        </p:txBody>
      </p:sp>
      <p:sp>
        <p:nvSpPr>
          <p:cNvPr id="6" name="Rectangle 11"/>
          <p:cNvSpPr>
            <a:spLocks noGrp="1" noChangeArrowheads="1"/>
          </p:cNvSpPr>
          <p:nvPr>
            <p:ph type="sldNum" sz="quarter" idx="11"/>
          </p:nvPr>
        </p:nvSpPr>
        <p:spPr/>
        <p:txBody>
          <a:bodyPr/>
          <a:lstStyle>
            <a:lvl1pPr>
              <a:defRPr/>
            </a:lvl1pPr>
          </a:lstStyle>
          <a:p>
            <a:fld id="{A4ED763B-D4DA-4357-B78C-553417FE79C2}" type="slidenum">
              <a:rPr lang="en-US" altLang="en-US"/>
              <a:pPr/>
              <a:t>‹#›</a:t>
            </a:fld>
            <a:endParaRPr lang="en-US" altLang="en-US"/>
          </a:p>
        </p:txBody>
      </p:sp>
    </p:spTree>
    <p:extLst>
      <p:ext uri="{BB962C8B-B14F-4D97-AF65-F5344CB8AC3E}">
        <p14:creationId xmlns:p14="http://schemas.microsoft.com/office/powerpoint/2010/main" val="2176464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7813"/>
            <a:ext cx="10363200" cy="1143000"/>
          </a:xfrm>
        </p:spPr>
        <p:txBody>
          <a:bodyPr/>
          <a:lstStyle/>
          <a:p>
            <a:r>
              <a:rPr lang="en-US"/>
              <a:t>Click to edit Master title style</a:t>
            </a:r>
          </a:p>
        </p:txBody>
      </p:sp>
      <p:sp>
        <p:nvSpPr>
          <p:cNvPr id="3" name="Table Placeholder 2"/>
          <p:cNvSpPr>
            <a:spLocks noGrp="1"/>
          </p:cNvSpPr>
          <p:nvPr>
            <p:ph type="tbl" idx="1"/>
          </p:nvPr>
        </p:nvSpPr>
        <p:spPr>
          <a:xfrm>
            <a:off x="1219200" y="1600200"/>
            <a:ext cx="10363200" cy="4724400"/>
          </a:xfrm>
        </p:spPr>
        <p:txBody>
          <a:bodyPr/>
          <a:lstStyle/>
          <a:p>
            <a:pPr lvl="0"/>
            <a:r>
              <a:rPr lang="en-US" noProof="0"/>
              <a:t>Click icon to add table</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pPr>
              <a:defRPr/>
            </a:pPr>
            <a:r>
              <a:rPr lang="en-US"/>
              <a:t>10-18-2019 v1.0</a:t>
            </a:r>
          </a:p>
        </p:txBody>
      </p:sp>
      <p:sp>
        <p:nvSpPr>
          <p:cNvPr id="5" name="Rectangle 11"/>
          <p:cNvSpPr>
            <a:spLocks noGrp="1" noChangeArrowheads="1"/>
          </p:cNvSpPr>
          <p:nvPr>
            <p:ph type="sldNum" sz="quarter" idx="11"/>
          </p:nvPr>
        </p:nvSpPr>
        <p:spPr/>
        <p:txBody>
          <a:bodyPr/>
          <a:lstStyle>
            <a:lvl1pPr>
              <a:defRPr/>
            </a:lvl1pPr>
          </a:lstStyle>
          <a:p>
            <a:fld id="{7D93E4A3-A254-4ABD-A067-F83B9CEEE4F2}" type="slidenum">
              <a:rPr lang="en-US" altLang="en-US"/>
              <a:pPr/>
              <a:t>‹#›</a:t>
            </a:fld>
            <a:endParaRPr lang="en-US" altLang="en-US"/>
          </a:p>
        </p:txBody>
      </p:sp>
    </p:spTree>
    <p:extLst>
      <p:ext uri="{BB962C8B-B14F-4D97-AF65-F5344CB8AC3E}">
        <p14:creationId xmlns:p14="http://schemas.microsoft.com/office/powerpoint/2010/main" val="348642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9"/>
          <p:cNvSpPr>
            <a:spLocks noGrp="1" noChangeArrowheads="1"/>
          </p:cNvSpPr>
          <p:nvPr>
            <p:ph type="dt" sz="half" idx="10"/>
          </p:nvPr>
        </p:nvSpPr>
        <p:spPr/>
        <p:txBody>
          <a:bodyPr/>
          <a:lstStyle>
            <a:lvl1pPr fontAlgn="auto">
              <a:spcBef>
                <a:spcPts val="0"/>
              </a:spcBef>
              <a:spcAft>
                <a:spcPts val="0"/>
              </a:spcAft>
              <a:defRPr/>
            </a:lvl1pPr>
          </a:lstStyle>
          <a:p>
            <a:r>
              <a:rPr lang="en-US"/>
              <a:t>10-18-2019 v1.0</a:t>
            </a:r>
          </a:p>
        </p:txBody>
      </p:sp>
      <p:sp>
        <p:nvSpPr>
          <p:cNvPr id="5" name="Rectangle 11"/>
          <p:cNvSpPr>
            <a:spLocks noGrp="1" noChangeArrowheads="1"/>
          </p:cNvSpPr>
          <p:nvPr>
            <p:ph type="sldNum" sz="quarter" idx="11"/>
          </p:nvPr>
        </p:nvSpPr>
        <p:spPr/>
        <p:txBody>
          <a:bodyPr/>
          <a:lstStyle>
            <a:lvl1pPr>
              <a:defRPr/>
            </a:lvl1pPr>
          </a:lstStyle>
          <a:p>
            <a:fld id="{48730AC6-C985-418D-AF85-5171F293BFD8}" type="slidenum">
              <a:rPr lang="en-US" smtClean="0"/>
              <a:t>‹#›</a:t>
            </a:fld>
            <a:endParaRPr lang="en-US"/>
          </a:p>
        </p:txBody>
      </p:sp>
    </p:spTree>
    <p:extLst>
      <p:ext uri="{BB962C8B-B14F-4D97-AF65-F5344CB8AC3E}">
        <p14:creationId xmlns:p14="http://schemas.microsoft.com/office/powerpoint/2010/main" val="278468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r>
              <a:rPr lang="en-US"/>
              <a:t>10-18-2019 v1.0</a:t>
            </a:r>
          </a:p>
        </p:txBody>
      </p:sp>
      <p:sp>
        <p:nvSpPr>
          <p:cNvPr id="6" name="Rectangle 11"/>
          <p:cNvSpPr>
            <a:spLocks noGrp="1" noChangeArrowheads="1"/>
          </p:cNvSpPr>
          <p:nvPr>
            <p:ph type="sldNum" sz="quarter" idx="11"/>
          </p:nvPr>
        </p:nvSpPr>
        <p:spPr/>
        <p:txBody>
          <a:bodyPr/>
          <a:lstStyle>
            <a:lvl1pPr>
              <a:defRPr/>
            </a:lvl1pPr>
          </a:lstStyle>
          <a:p>
            <a:fld id="{48730AC6-C985-418D-AF85-5171F293BFD8}" type="slidenum">
              <a:rPr lang="en-US" smtClean="0"/>
              <a:t>‹#›</a:t>
            </a:fld>
            <a:endParaRPr lang="en-US"/>
          </a:p>
        </p:txBody>
      </p:sp>
    </p:spTree>
    <p:extLst>
      <p:ext uri="{BB962C8B-B14F-4D97-AF65-F5344CB8AC3E}">
        <p14:creationId xmlns:p14="http://schemas.microsoft.com/office/powerpoint/2010/main" val="264717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fontAlgn="auto">
              <a:spcBef>
                <a:spcPts val="0"/>
              </a:spcBef>
              <a:spcAft>
                <a:spcPts val="0"/>
              </a:spcAft>
              <a:defRPr/>
            </a:lvl1pPr>
          </a:lstStyle>
          <a:p>
            <a:r>
              <a:rPr lang="en-US"/>
              <a:t>10-18-2019 v1.0</a:t>
            </a:r>
          </a:p>
        </p:txBody>
      </p:sp>
      <p:sp>
        <p:nvSpPr>
          <p:cNvPr id="8" name="Rectangle 11"/>
          <p:cNvSpPr>
            <a:spLocks noGrp="1" noChangeArrowheads="1"/>
          </p:cNvSpPr>
          <p:nvPr>
            <p:ph type="sldNum" sz="quarter" idx="11"/>
          </p:nvPr>
        </p:nvSpPr>
        <p:spPr/>
        <p:txBody>
          <a:bodyPr/>
          <a:lstStyle>
            <a:lvl1pPr>
              <a:defRPr/>
            </a:lvl1pPr>
          </a:lstStyle>
          <a:p>
            <a:fld id="{48730AC6-C985-418D-AF85-5171F293BFD8}" type="slidenum">
              <a:rPr lang="en-US" smtClean="0"/>
              <a:t>‹#›</a:t>
            </a:fld>
            <a:endParaRPr lang="en-US"/>
          </a:p>
        </p:txBody>
      </p:sp>
    </p:spTree>
    <p:extLst>
      <p:ext uri="{BB962C8B-B14F-4D97-AF65-F5344CB8AC3E}">
        <p14:creationId xmlns:p14="http://schemas.microsoft.com/office/powerpoint/2010/main" val="361386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fontAlgn="auto">
              <a:spcBef>
                <a:spcPts val="0"/>
              </a:spcBef>
              <a:spcAft>
                <a:spcPts val="0"/>
              </a:spcAft>
              <a:defRPr/>
            </a:lvl1pPr>
          </a:lstStyle>
          <a:p>
            <a:r>
              <a:rPr lang="en-US"/>
              <a:t>10-18-2019 v1.0</a:t>
            </a:r>
          </a:p>
        </p:txBody>
      </p:sp>
      <p:sp>
        <p:nvSpPr>
          <p:cNvPr id="4" name="Rectangle 11"/>
          <p:cNvSpPr>
            <a:spLocks noGrp="1" noChangeArrowheads="1"/>
          </p:cNvSpPr>
          <p:nvPr>
            <p:ph type="sldNum" sz="quarter" idx="11"/>
          </p:nvPr>
        </p:nvSpPr>
        <p:spPr/>
        <p:txBody>
          <a:bodyPr/>
          <a:lstStyle>
            <a:lvl1pPr>
              <a:defRPr/>
            </a:lvl1pPr>
          </a:lstStyle>
          <a:p>
            <a:fld id="{48730AC6-C985-418D-AF85-5171F293BFD8}" type="slidenum">
              <a:rPr lang="en-US" smtClean="0"/>
              <a:t>‹#›</a:t>
            </a:fld>
            <a:endParaRPr lang="en-US"/>
          </a:p>
        </p:txBody>
      </p:sp>
    </p:spTree>
    <p:extLst>
      <p:ext uri="{BB962C8B-B14F-4D97-AF65-F5344CB8AC3E}">
        <p14:creationId xmlns:p14="http://schemas.microsoft.com/office/powerpoint/2010/main" val="41122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Bef>
                <a:spcPts val="0"/>
              </a:spcBef>
              <a:spcAft>
                <a:spcPts val="0"/>
              </a:spcAft>
              <a:defRPr/>
            </a:lvl1pPr>
          </a:lstStyle>
          <a:p>
            <a:r>
              <a:rPr lang="en-US"/>
              <a:t>10-18-2019 v1.0</a:t>
            </a:r>
          </a:p>
        </p:txBody>
      </p:sp>
      <p:sp>
        <p:nvSpPr>
          <p:cNvPr id="3" name="Rectangle 11"/>
          <p:cNvSpPr>
            <a:spLocks noGrp="1" noChangeArrowheads="1"/>
          </p:cNvSpPr>
          <p:nvPr>
            <p:ph type="sldNum" sz="quarter" idx="11"/>
          </p:nvPr>
        </p:nvSpPr>
        <p:spPr/>
        <p:txBody>
          <a:bodyPr/>
          <a:lstStyle>
            <a:lvl1pPr>
              <a:defRPr/>
            </a:lvl1pPr>
          </a:lstStyle>
          <a:p>
            <a:fld id="{48730AC6-C985-418D-AF85-5171F293BFD8}" type="slidenum">
              <a:rPr lang="en-US" smtClean="0"/>
              <a:t>‹#›</a:t>
            </a:fld>
            <a:endParaRPr lang="en-US"/>
          </a:p>
        </p:txBody>
      </p:sp>
    </p:spTree>
    <p:extLst>
      <p:ext uri="{BB962C8B-B14F-4D97-AF65-F5344CB8AC3E}">
        <p14:creationId xmlns:p14="http://schemas.microsoft.com/office/powerpoint/2010/main" val="334688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r>
              <a:rPr lang="en-US"/>
              <a:t>10-18-2019 v1.0</a:t>
            </a:r>
          </a:p>
        </p:txBody>
      </p:sp>
      <p:sp>
        <p:nvSpPr>
          <p:cNvPr id="6" name="Rectangle 11"/>
          <p:cNvSpPr>
            <a:spLocks noGrp="1" noChangeArrowheads="1"/>
          </p:cNvSpPr>
          <p:nvPr>
            <p:ph type="sldNum" sz="quarter" idx="11"/>
          </p:nvPr>
        </p:nvSpPr>
        <p:spPr/>
        <p:txBody>
          <a:bodyPr/>
          <a:lstStyle>
            <a:lvl1pPr>
              <a:defRPr/>
            </a:lvl1pPr>
          </a:lstStyle>
          <a:p>
            <a:fld id="{48730AC6-C985-418D-AF85-5171F293BFD8}" type="slidenum">
              <a:rPr lang="en-US" smtClean="0"/>
              <a:t>‹#›</a:t>
            </a:fld>
            <a:endParaRPr lang="en-US"/>
          </a:p>
        </p:txBody>
      </p:sp>
    </p:spTree>
    <p:extLst>
      <p:ext uri="{BB962C8B-B14F-4D97-AF65-F5344CB8AC3E}">
        <p14:creationId xmlns:p14="http://schemas.microsoft.com/office/powerpoint/2010/main" val="144979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9"/>
          <p:cNvSpPr>
            <a:spLocks noGrp="1" noChangeArrowheads="1"/>
          </p:cNvSpPr>
          <p:nvPr>
            <p:ph type="dt" sz="half" idx="10"/>
          </p:nvPr>
        </p:nvSpPr>
        <p:spPr/>
        <p:txBody>
          <a:bodyPr/>
          <a:lstStyle>
            <a:lvl1pPr fontAlgn="auto">
              <a:spcBef>
                <a:spcPts val="0"/>
              </a:spcBef>
              <a:spcAft>
                <a:spcPts val="0"/>
              </a:spcAft>
              <a:defRPr/>
            </a:lvl1pPr>
          </a:lstStyle>
          <a:p>
            <a:r>
              <a:rPr lang="en-US"/>
              <a:t>10-18-2019 v1.0</a:t>
            </a:r>
          </a:p>
        </p:txBody>
      </p:sp>
      <p:sp>
        <p:nvSpPr>
          <p:cNvPr id="6" name="Rectangle 11"/>
          <p:cNvSpPr>
            <a:spLocks noGrp="1" noChangeArrowheads="1"/>
          </p:cNvSpPr>
          <p:nvPr>
            <p:ph type="sldNum" sz="quarter" idx="11"/>
          </p:nvPr>
        </p:nvSpPr>
        <p:spPr/>
        <p:txBody>
          <a:bodyPr/>
          <a:lstStyle>
            <a:lvl1pPr>
              <a:defRPr/>
            </a:lvl1pPr>
          </a:lstStyle>
          <a:p>
            <a:fld id="{48730AC6-C985-418D-AF85-5171F293BFD8}" type="slidenum">
              <a:rPr lang="en-US" smtClean="0"/>
              <a:t>‹#›</a:t>
            </a:fld>
            <a:endParaRPr lang="en-US"/>
          </a:p>
        </p:txBody>
      </p:sp>
    </p:spTree>
    <p:extLst>
      <p:ext uri="{BB962C8B-B14F-4D97-AF65-F5344CB8AC3E}">
        <p14:creationId xmlns:p14="http://schemas.microsoft.com/office/powerpoint/2010/main" val="439905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582400" cy="4876800"/>
            <a:chOff x="0" y="0"/>
            <a:chExt cx="5472" cy="3072"/>
          </a:xfrm>
        </p:grpSpPr>
        <p:sp>
          <p:nvSpPr>
            <p:cNvPr id="1032" name="Rectangle 3"/>
            <p:cNvSpPr>
              <a:spLocks noChangeArrowheads="1"/>
            </p:cNvSpPr>
            <p:nvPr/>
          </p:nvSpPr>
          <p:spPr bwMode="auto">
            <a:xfrm>
              <a:off x="0" y="0"/>
              <a:ext cx="384" cy="3072"/>
            </a:xfrm>
            <a:prstGeom prst="rect">
              <a:avLst/>
            </a:prstGeom>
            <a:solidFill>
              <a:schemeClr val="accent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2400">
                <a:solidFill>
                  <a:srgbClr val="000000"/>
                </a:solidFill>
                <a:latin typeface="Calibri" pitchFamily="34" charset="0"/>
                <a:cs typeface="Arial" pitchFamily="34" charset="0"/>
              </a:endParaRPr>
            </a:p>
          </p:txBody>
        </p:sp>
        <p:grpSp>
          <p:nvGrpSpPr>
            <p:cNvPr id="1033" name="Group 4"/>
            <p:cNvGrpSpPr>
              <a:grpSpLocks/>
            </p:cNvGrpSpPr>
            <p:nvPr/>
          </p:nvGrpSpPr>
          <p:grpSpPr bwMode="auto">
            <a:xfrm>
              <a:off x="240" y="893"/>
              <a:ext cx="5232" cy="115"/>
              <a:chOff x="240" y="893"/>
              <a:chExt cx="5232" cy="115"/>
            </a:xfrm>
          </p:grpSpPr>
          <p:sp>
            <p:nvSpPr>
              <p:cNvPr id="1034" name="Rectangle 5"/>
              <p:cNvSpPr>
                <a:spLocks noChangeArrowheads="1"/>
              </p:cNvSpPr>
              <p:nvPr/>
            </p:nvSpPr>
            <p:spPr bwMode="auto">
              <a:xfrm>
                <a:off x="4320" y="893"/>
                <a:ext cx="1152" cy="115"/>
              </a:xfrm>
              <a:prstGeom prst="rect">
                <a:avLst/>
              </a:prstGeom>
              <a:solidFill>
                <a:schemeClr val="folHlink"/>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2400">
                  <a:solidFill>
                    <a:srgbClr val="000000"/>
                  </a:solidFill>
                  <a:latin typeface="Calibri" pitchFamily="34" charset="0"/>
                  <a:cs typeface="Arial" pitchFamily="34" charset="0"/>
                </a:endParaRPr>
              </a:p>
            </p:txBody>
          </p:sp>
          <p:sp>
            <p:nvSpPr>
              <p:cNvPr id="1035" name="Line 6"/>
              <p:cNvSpPr>
                <a:spLocks noChangeShapeType="1"/>
              </p:cNvSpPr>
              <p:nvPr/>
            </p:nvSpPr>
            <p:spPr bwMode="auto">
              <a:xfrm>
                <a:off x="240" y="941"/>
                <a:ext cx="5232" cy="0"/>
              </a:xfrm>
              <a:prstGeom prst="line">
                <a:avLst/>
              </a:prstGeom>
              <a:noFill/>
              <a:ln w="19050">
                <a:solidFill>
                  <a:schemeClr val="bg2"/>
                </a:solidFill>
                <a:round/>
                <a:headEnd/>
                <a:tailEnd/>
              </a:ln>
            </p:spPr>
            <p:txBody>
              <a:bodyPr/>
              <a:lstStyle/>
              <a:p>
                <a:pPr>
                  <a:defRPr/>
                </a:pPr>
                <a:endParaRPr lang="en-US" sz="1800"/>
              </a:p>
            </p:txBody>
          </p:sp>
        </p:grpSp>
      </p:grpSp>
      <p:sp>
        <p:nvSpPr>
          <p:cNvPr id="1027" name="Rectangle 7"/>
          <p:cNvSpPr>
            <a:spLocks noGrp="1" noChangeArrowheads="1"/>
          </p:cNvSpPr>
          <p:nvPr>
            <p:ph type="title"/>
          </p:nvPr>
        </p:nvSpPr>
        <p:spPr bwMode="auto">
          <a:xfrm>
            <a:off x="1219200" y="277813"/>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p:cNvSpPr>
            <a:spLocks noGrp="1" noChangeArrowheads="1"/>
          </p:cNvSpPr>
          <p:nvPr>
            <p:ph type="body" idx="1"/>
          </p:nvPr>
        </p:nvSpPr>
        <p:spPr bwMode="auto">
          <a:xfrm>
            <a:off x="1219200" y="16002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7" name="Rectangle 9"/>
          <p:cNvSpPr>
            <a:spLocks noGrp="1" noChangeArrowheads="1"/>
          </p:cNvSpPr>
          <p:nvPr>
            <p:ph type="dt" sz="half" idx="2"/>
          </p:nvPr>
        </p:nvSpPr>
        <p:spPr bwMode="auto">
          <a:xfrm>
            <a:off x="609600" y="6400801"/>
            <a:ext cx="26416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000">
                <a:solidFill>
                  <a:srgbClr val="000000"/>
                </a:solidFill>
                <a:latin typeface="+mn-lt"/>
                <a:ea typeface="+mn-ea"/>
                <a:cs typeface="Arial" charset="0"/>
              </a:defRPr>
            </a:lvl1pPr>
          </a:lstStyle>
          <a:p>
            <a:r>
              <a:rPr lang="en-US"/>
              <a:t>10-18-2019 v1.0</a:t>
            </a:r>
          </a:p>
        </p:txBody>
      </p:sp>
      <p:sp>
        <p:nvSpPr>
          <p:cNvPr id="258059" name="Rectangle 11"/>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000">
                <a:solidFill>
                  <a:srgbClr val="000000"/>
                </a:solidFill>
                <a:latin typeface="Calibri" panose="020F0502020204030204" pitchFamily="34" charset="0"/>
              </a:defRPr>
            </a:lvl1pPr>
          </a:lstStyle>
          <a:p>
            <a:fld id="{48730AC6-C985-418D-AF85-5171F293BFD8}" type="slidenum">
              <a:rPr lang="en-US" smtClean="0"/>
              <a:t>‹#›</a:t>
            </a:fld>
            <a:endParaRPr lang="en-US"/>
          </a:p>
        </p:txBody>
      </p:sp>
      <p:sp>
        <p:nvSpPr>
          <p:cNvPr id="1031" name="Line 12"/>
          <p:cNvSpPr>
            <a:spLocks noChangeShapeType="1"/>
          </p:cNvSpPr>
          <p:nvPr/>
        </p:nvSpPr>
        <p:spPr bwMode="auto">
          <a:xfrm>
            <a:off x="0" y="4876800"/>
            <a:ext cx="812800" cy="0"/>
          </a:xfrm>
          <a:prstGeom prst="line">
            <a:avLst/>
          </a:prstGeom>
          <a:noFill/>
          <a:ln w="44450">
            <a:solidFill>
              <a:schemeClr val="bg2"/>
            </a:solidFill>
            <a:round/>
            <a:headEnd/>
            <a:tailEnd/>
          </a:ln>
        </p:spPr>
        <p:txBody>
          <a:bodyPr/>
          <a:lstStyle/>
          <a:p>
            <a:pPr>
              <a:defRPr/>
            </a:pPr>
            <a:endParaRPr lang="en-US" sz="1800"/>
          </a:p>
        </p:txBody>
      </p:sp>
    </p:spTree>
    <p:extLst>
      <p:ext uri="{BB962C8B-B14F-4D97-AF65-F5344CB8AC3E}">
        <p14:creationId xmlns:p14="http://schemas.microsoft.com/office/powerpoint/2010/main" val="3947161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rtl="0" eaLnBrk="1" fontAlgn="base" hangingPunct="1">
        <a:spcBef>
          <a:spcPct val="0"/>
        </a:spcBef>
        <a:spcAft>
          <a:spcPct val="0"/>
        </a:spcAft>
        <a:defRPr sz="4200" b="1">
          <a:solidFill>
            <a:schemeClr val="tx2"/>
          </a:solidFill>
          <a:latin typeface="+mj-lt"/>
          <a:ea typeface="ＭＳ Ｐゴシック" pitchFamily="34" charset="-128"/>
          <a:cs typeface="+mj-cs"/>
        </a:defRPr>
      </a:lvl1pPr>
      <a:lvl2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5pPr>
      <a:lvl6pPr marL="4572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6pPr>
      <a:lvl7pPr marL="9144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7pPr>
      <a:lvl8pPr marL="13716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8pPr>
      <a:lvl9pPr marL="18288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9pPr>
    </p:titleStyle>
    <p:bodyStyle>
      <a:lvl1pPr marL="342900" indent="-342900" algn="l" rtl="0" eaLnBrk="1" fontAlgn="base" hangingPunct="1">
        <a:spcBef>
          <a:spcPct val="20000"/>
        </a:spcBef>
        <a:spcAft>
          <a:spcPct val="0"/>
        </a:spcAft>
        <a:buClr>
          <a:schemeClr val="folHlink"/>
        </a:buClr>
        <a:buSzPct val="90000"/>
        <a:buFont typeface="Wingdings" panose="05000000000000000000" pitchFamily="2" charset="2"/>
        <a:buChar char="n"/>
        <a:defRPr sz="3200">
          <a:solidFill>
            <a:schemeClr val="tx1"/>
          </a:solidFill>
          <a:latin typeface="+mn-lt"/>
          <a:ea typeface="ＭＳ Ｐゴシック" pitchFamily="34" charset="-128"/>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n"/>
        <a:defRPr sz="2800">
          <a:solidFill>
            <a:schemeClr val="tx1"/>
          </a:solidFill>
          <a:latin typeface="+mn-lt"/>
          <a:ea typeface="ＭＳ Ｐゴシック" pitchFamily="34" charset="-128"/>
        </a:defRPr>
      </a:lvl2pPr>
      <a:lvl3pPr marL="1143000" indent="-228600" algn="l" rtl="0" eaLnBrk="1" fontAlgn="base" hangingPunct="1">
        <a:spcBef>
          <a:spcPct val="20000"/>
        </a:spcBef>
        <a:spcAft>
          <a:spcPct val="0"/>
        </a:spcAft>
        <a:buClr>
          <a:schemeClr val="folHlink"/>
        </a:buClr>
        <a:buSzPct val="55000"/>
        <a:buFont typeface="Wingdings" panose="05000000000000000000" pitchFamily="2" charset="2"/>
        <a:buChar char="n"/>
        <a:defRPr sz="2400">
          <a:solidFill>
            <a:schemeClr val="tx1"/>
          </a:solidFill>
          <a:latin typeface="+mn-lt"/>
          <a:ea typeface="ＭＳ Ｐゴシック" pitchFamily="34" charset="-128"/>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ＭＳ Ｐゴシック" pitchFamily="34" charset="-128"/>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1582400" cy="4876800"/>
            <a:chOff x="0" y="0"/>
            <a:chExt cx="5472" cy="3072"/>
          </a:xfrm>
        </p:grpSpPr>
        <p:sp>
          <p:nvSpPr>
            <p:cNvPr id="2056" name="Rectangle 3"/>
            <p:cNvSpPr>
              <a:spLocks noChangeArrowheads="1"/>
            </p:cNvSpPr>
            <p:nvPr/>
          </p:nvSpPr>
          <p:spPr bwMode="auto">
            <a:xfrm>
              <a:off x="0" y="0"/>
              <a:ext cx="384" cy="3072"/>
            </a:xfrm>
            <a:prstGeom prst="rect">
              <a:avLst/>
            </a:prstGeom>
            <a:solidFill>
              <a:schemeClr val="accent1"/>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2400">
                <a:solidFill>
                  <a:srgbClr val="000000"/>
                </a:solidFill>
                <a:latin typeface="Calibri" pitchFamily="34" charset="0"/>
                <a:cs typeface="Arial" pitchFamily="34" charset="0"/>
              </a:endParaRPr>
            </a:p>
          </p:txBody>
        </p:sp>
        <p:grpSp>
          <p:nvGrpSpPr>
            <p:cNvPr id="2057" name="Group 4"/>
            <p:cNvGrpSpPr>
              <a:grpSpLocks/>
            </p:cNvGrpSpPr>
            <p:nvPr/>
          </p:nvGrpSpPr>
          <p:grpSpPr bwMode="auto">
            <a:xfrm>
              <a:off x="240" y="893"/>
              <a:ext cx="5232" cy="115"/>
              <a:chOff x="240" y="893"/>
              <a:chExt cx="5232" cy="115"/>
            </a:xfrm>
          </p:grpSpPr>
          <p:sp>
            <p:nvSpPr>
              <p:cNvPr id="2058" name="Rectangle 5"/>
              <p:cNvSpPr>
                <a:spLocks noChangeArrowheads="1"/>
              </p:cNvSpPr>
              <p:nvPr/>
            </p:nvSpPr>
            <p:spPr bwMode="auto">
              <a:xfrm>
                <a:off x="4320" y="893"/>
                <a:ext cx="1152" cy="115"/>
              </a:xfrm>
              <a:prstGeom prst="rect">
                <a:avLst/>
              </a:prstGeom>
              <a:solidFill>
                <a:schemeClr val="folHlink"/>
              </a:solidFill>
              <a:ln>
                <a:noFill/>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2400">
                  <a:solidFill>
                    <a:srgbClr val="000000"/>
                  </a:solidFill>
                  <a:latin typeface="Calibri" pitchFamily="34" charset="0"/>
                  <a:cs typeface="Arial" pitchFamily="34" charset="0"/>
                </a:endParaRPr>
              </a:p>
            </p:txBody>
          </p:sp>
          <p:sp>
            <p:nvSpPr>
              <p:cNvPr id="2059" name="Line 6"/>
              <p:cNvSpPr>
                <a:spLocks noChangeShapeType="1"/>
              </p:cNvSpPr>
              <p:nvPr/>
            </p:nvSpPr>
            <p:spPr bwMode="auto">
              <a:xfrm>
                <a:off x="240" y="941"/>
                <a:ext cx="5232" cy="0"/>
              </a:xfrm>
              <a:prstGeom prst="line">
                <a:avLst/>
              </a:prstGeom>
              <a:noFill/>
              <a:ln w="19050">
                <a:solidFill>
                  <a:schemeClr val="bg2"/>
                </a:solidFill>
                <a:round/>
                <a:headEnd/>
                <a:tailEnd/>
              </a:ln>
            </p:spPr>
            <p:txBody>
              <a:bodyPr/>
              <a:lstStyle/>
              <a:p>
                <a:pPr>
                  <a:defRPr/>
                </a:pPr>
                <a:endParaRPr lang="en-US" sz="1800"/>
              </a:p>
            </p:txBody>
          </p:sp>
        </p:grpSp>
      </p:grpSp>
      <p:sp>
        <p:nvSpPr>
          <p:cNvPr id="2051" name="Rectangle 7"/>
          <p:cNvSpPr>
            <a:spLocks noGrp="1" noChangeArrowheads="1"/>
          </p:cNvSpPr>
          <p:nvPr>
            <p:ph type="title"/>
          </p:nvPr>
        </p:nvSpPr>
        <p:spPr bwMode="auto">
          <a:xfrm>
            <a:off x="1219200" y="277813"/>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8"/>
          <p:cNvSpPr>
            <a:spLocks noGrp="1" noChangeArrowheads="1"/>
          </p:cNvSpPr>
          <p:nvPr>
            <p:ph type="body" idx="1"/>
          </p:nvPr>
        </p:nvSpPr>
        <p:spPr bwMode="auto">
          <a:xfrm>
            <a:off x="1219200" y="16002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8057" name="Rectangle 9"/>
          <p:cNvSpPr>
            <a:spLocks noGrp="1" noChangeArrowheads="1"/>
          </p:cNvSpPr>
          <p:nvPr>
            <p:ph type="dt" sz="half" idx="2"/>
          </p:nvPr>
        </p:nvSpPr>
        <p:spPr bwMode="auto">
          <a:xfrm>
            <a:off x="609600" y="6400801"/>
            <a:ext cx="2641600" cy="3016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000">
                <a:solidFill>
                  <a:srgbClr val="000000"/>
                </a:solidFill>
                <a:latin typeface="+mn-lt"/>
                <a:ea typeface="+mn-ea"/>
                <a:cs typeface="Arial" charset="0"/>
              </a:defRPr>
            </a:lvl1pPr>
          </a:lstStyle>
          <a:p>
            <a:pPr>
              <a:defRPr/>
            </a:pPr>
            <a:r>
              <a:rPr lang="en-US"/>
              <a:t>10-18-2019 v1.0</a:t>
            </a:r>
          </a:p>
        </p:txBody>
      </p:sp>
      <p:sp>
        <p:nvSpPr>
          <p:cNvPr id="258059" name="Rectangle 11"/>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000">
                <a:solidFill>
                  <a:srgbClr val="000000"/>
                </a:solidFill>
                <a:latin typeface="Calibri" panose="020F0502020204030204" pitchFamily="34" charset="0"/>
              </a:defRPr>
            </a:lvl1pPr>
          </a:lstStyle>
          <a:p>
            <a:fld id="{4F57D5E5-87AE-45CF-92C1-B1F2E9C2219C}" type="slidenum">
              <a:rPr lang="en-US" altLang="en-US"/>
              <a:pPr/>
              <a:t>‹#›</a:t>
            </a:fld>
            <a:endParaRPr lang="en-US" altLang="en-US"/>
          </a:p>
        </p:txBody>
      </p:sp>
      <p:sp>
        <p:nvSpPr>
          <p:cNvPr id="2055" name="Line 12"/>
          <p:cNvSpPr>
            <a:spLocks noChangeShapeType="1"/>
          </p:cNvSpPr>
          <p:nvPr/>
        </p:nvSpPr>
        <p:spPr bwMode="auto">
          <a:xfrm>
            <a:off x="0" y="4876800"/>
            <a:ext cx="812800" cy="0"/>
          </a:xfrm>
          <a:prstGeom prst="line">
            <a:avLst/>
          </a:prstGeom>
          <a:noFill/>
          <a:ln w="44450">
            <a:solidFill>
              <a:schemeClr val="bg2"/>
            </a:solidFill>
            <a:round/>
            <a:headEnd/>
            <a:tailEnd/>
          </a:ln>
        </p:spPr>
        <p:txBody>
          <a:bodyPr/>
          <a:lstStyle/>
          <a:p>
            <a:pPr>
              <a:defRPr/>
            </a:pPr>
            <a:endParaRPr lang="en-US" sz="1800"/>
          </a:p>
        </p:txBody>
      </p:sp>
    </p:spTree>
    <p:extLst>
      <p:ext uri="{BB962C8B-B14F-4D97-AF65-F5344CB8AC3E}">
        <p14:creationId xmlns:p14="http://schemas.microsoft.com/office/powerpoint/2010/main" val="3764383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l" rtl="0" eaLnBrk="1" fontAlgn="base" hangingPunct="1">
        <a:spcBef>
          <a:spcPct val="0"/>
        </a:spcBef>
        <a:spcAft>
          <a:spcPct val="0"/>
        </a:spcAft>
        <a:defRPr sz="4200" b="1">
          <a:solidFill>
            <a:schemeClr val="tx2"/>
          </a:solidFill>
          <a:latin typeface="+mj-lt"/>
          <a:ea typeface="ＭＳ Ｐゴシック" pitchFamily="34" charset="-128"/>
          <a:cs typeface="+mj-cs"/>
        </a:defRPr>
      </a:lvl1pPr>
      <a:lvl2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2pPr>
      <a:lvl3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3pPr>
      <a:lvl4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4pPr>
      <a:lvl5pPr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5pPr>
      <a:lvl6pPr marL="4572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6pPr>
      <a:lvl7pPr marL="9144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7pPr>
      <a:lvl8pPr marL="13716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8pPr>
      <a:lvl9pPr marL="1828800" algn="l" rtl="0" eaLnBrk="1" fontAlgn="base" hangingPunct="1">
        <a:spcBef>
          <a:spcPct val="0"/>
        </a:spcBef>
        <a:spcAft>
          <a:spcPct val="0"/>
        </a:spcAft>
        <a:defRPr sz="4200" b="1">
          <a:solidFill>
            <a:schemeClr val="tx2"/>
          </a:solidFill>
          <a:latin typeface="Calibri" pitchFamily="34" charset="0"/>
          <a:ea typeface="ＭＳ Ｐゴシック" pitchFamily="34" charset="-128"/>
        </a:defRPr>
      </a:lvl9pPr>
    </p:titleStyle>
    <p:bodyStyle>
      <a:lvl1pPr marL="342900" indent="-342900" algn="l" rtl="0" eaLnBrk="1" fontAlgn="base" hangingPunct="1">
        <a:spcBef>
          <a:spcPct val="20000"/>
        </a:spcBef>
        <a:spcAft>
          <a:spcPct val="0"/>
        </a:spcAft>
        <a:buClr>
          <a:schemeClr val="folHlink"/>
        </a:buClr>
        <a:buSzPct val="90000"/>
        <a:buFont typeface="Wingdings" panose="05000000000000000000" pitchFamily="2" charset="2"/>
        <a:buChar char="n"/>
        <a:defRPr sz="3200">
          <a:solidFill>
            <a:schemeClr val="tx1"/>
          </a:solidFill>
          <a:latin typeface="+mn-lt"/>
          <a:ea typeface="ＭＳ Ｐゴシック" pitchFamily="34" charset="-128"/>
          <a:cs typeface="+mn-cs"/>
        </a:defRPr>
      </a:lvl1pPr>
      <a:lvl2pPr marL="742950" indent="-285750" algn="l" rtl="0" eaLnBrk="1" fontAlgn="base" hangingPunct="1">
        <a:spcBef>
          <a:spcPct val="20000"/>
        </a:spcBef>
        <a:spcAft>
          <a:spcPct val="0"/>
        </a:spcAft>
        <a:buClr>
          <a:schemeClr val="accent1"/>
        </a:buClr>
        <a:buSzPct val="75000"/>
        <a:buFont typeface="Wingdings" panose="05000000000000000000" pitchFamily="2" charset="2"/>
        <a:buChar char="n"/>
        <a:defRPr sz="2800">
          <a:solidFill>
            <a:schemeClr val="tx1"/>
          </a:solidFill>
          <a:latin typeface="+mn-lt"/>
          <a:ea typeface="ＭＳ Ｐゴシック" pitchFamily="34" charset="-128"/>
        </a:defRPr>
      </a:lvl2pPr>
      <a:lvl3pPr marL="1143000" indent="-228600" algn="l" rtl="0" eaLnBrk="1" fontAlgn="base" hangingPunct="1">
        <a:spcBef>
          <a:spcPct val="20000"/>
        </a:spcBef>
        <a:spcAft>
          <a:spcPct val="0"/>
        </a:spcAft>
        <a:buClr>
          <a:schemeClr val="folHlink"/>
        </a:buClr>
        <a:buSzPct val="55000"/>
        <a:buFont typeface="Wingdings" panose="05000000000000000000" pitchFamily="2" charset="2"/>
        <a:buChar char="n"/>
        <a:defRPr sz="2400">
          <a:solidFill>
            <a:schemeClr val="tx1"/>
          </a:solidFill>
          <a:latin typeface="+mn-lt"/>
          <a:ea typeface="ＭＳ Ｐゴシック" pitchFamily="34" charset="-128"/>
        </a:defRPr>
      </a:lvl3pPr>
      <a:lvl4pPr marL="16002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ＭＳ Ｐゴシック" pitchFamily="34" charset="-128"/>
        </a:defRPr>
      </a:lvl4pPr>
      <a:lvl5pPr marL="2057400" indent="-228600" algn="l" rtl="0" eaLnBrk="1" fontAlgn="base" hangingPunct="1">
        <a:spcBef>
          <a:spcPct val="20000"/>
        </a:spcBef>
        <a:spcAft>
          <a:spcPct val="0"/>
        </a:spcAft>
        <a:buClr>
          <a:schemeClr val="accent1"/>
        </a:buClr>
        <a:buFont typeface="Wingdings" panose="05000000000000000000" pitchFamily="2" charset="2"/>
        <a:buChar char="§"/>
        <a:defRPr sz="2000">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IRS Form 1040</a:t>
            </a:r>
          </a:p>
        </p:txBody>
      </p:sp>
      <p:sp>
        <p:nvSpPr>
          <p:cNvPr id="3" name="Subtitle 2"/>
          <p:cNvSpPr>
            <a:spLocks noGrp="1"/>
          </p:cNvSpPr>
          <p:nvPr>
            <p:ph type="subTitle" idx="1"/>
          </p:nvPr>
        </p:nvSpPr>
        <p:spPr/>
        <p:txBody>
          <a:bodyPr/>
          <a:lstStyle/>
          <a:p>
            <a:r>
              <a:rPr lang="en-US"/>
              <a:t>2019 Proposed </a:t>
            </a:r>
            <a:r>
              <a:rPr lang="en-US" dirty="0"/>
              <a:t>Revisions</a:t>
            </a:r>
          </a:p>
        </p:txBody>
      </p:sp>
      <p:sp>
        <p:nvSpPr>
          <p:cNvPr id="4" name="Date Placeholder 3">
            <a:extLst>
              <a:ext uri="{FF2B5EF4-FFF2-40B4-BE49-F238E27FC236}">
                <a16:creationId xmlns:a16="http://schemas.microsoft.com/office/drawing/2014/main" id="{8FE290FE-5636-43B1-A364-7BBED4622C66}"/>
              </a:ext>
            </a:extLst>
          </p:cNvPr>
          <p:cNvSpPr>
            <a:spLocks noGrp="1"/>
          </p:cNvSpPr>
          <p:nvPr>
            <p:ph type="dt" sz="half" idx="10"/>
          </p:nvPr>
        </p:nvSpPr>
        <p:spPr/>
        <p:txBody>
          <a:bodyPr/>
          <a:lstStyle/>
          <a:p>
            <a:r>
              <a:rPr lang="en-US"/>
              <a:t>10-18-2019 v1.0</a:t>
            </a:r>
          </a:p>
        </p:txBody>
      </p:sp>
      <p:sp>
        <p:nvSpPr>
          <p:cNvPr id="5" name="Footer Placeholder 4">
            <a:extLst>
              <a:ext uri="{FF2B5EF4-FFF2-40B4-BE49-F238E27FC236}">
                <a16:creationId xmlns:a16="http://schemas.microsoft.com/office/drawing/2014/main" id="{0A4C94F6-7638-4351-89D1-81F1F9904F55}"/>
              </a:ext>
            </a:extLst>
          </p:cNvPr>
          <p:cNvSpPr>
            <a:spLocks noGrp="1"/>
          </p:cNvSpPr>
          <p:nvPr>
            <p:ph type="ftr" sz="quarter" idx="11"/>
          </p:nvPr>
        </p:nvSpPr>
        <p:spPr/>
        <p:txBody>
          <a:bodyPr/>
          <a:lstStyle/>
          <a:p>
            <a:r>
              <a:rPr lang="en-US"/>
              <a:t>FAM-31 IRS Form 1040</a:t>
            </a:r>
          </a:p>
        </p:txBody>
      </p:sp>
      <p:sp>
        <p:nvSpPr>
          <p:cNvPr id="6" name="Slide Number Placeholder 5">
            <a:extLst>
              <a:ext uri="{FF2B5EF4-FFF2-40B4-BE49-F238E27FC236}">
                <a16:creationId xmlns:a16="http://schemas.microsoft.com/office/drawing/2014/main" id="{DA150132-0093-4ADE-B3DA-E88F260649B2}"/>
              </a:ext>
            </a:extLst>
          </p:cNvPr>
          <p:cNvSpPr>
            <a:spLocks noGrp="1"/>
          </p:cNvSpPr>
          <p:nvPr>
            <p:ph type="sldNum" sz="quarter" idx="12"/>
          </p:nvPr>
        </p:nvSpPr>
        <p:spPr/>
        <p:txBody>
          <a:bodyPr/>
          <a:lstStyle/>
          <a:p>
            <a:fld id="{48730AC6-C985-418D-AF85-5171F293BFD8}" type="slidenum">
              <a:rPr lang="en-US" smtClean="0"/>
              <a:t>1</a:t>
            </a:fld>
            <a:endParaRPr lang="en-US"/>
          </a:p>
        </p:txBody>
      </p:sp>
    </p:spTree>
    <p:extLst>
      <p:ext uri="{BB962C8B-B14F-4D97-AF65-F5344CB8AC3E}">
        <p14:creationId xmlns:p14="http://schemas.microsoft.com/office/powerpoint/2010/main" val="2258904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E5F6BAB-BCD0-484E-9C11-8CE01108E3A8}"/>
              </a:ext>
            </a:extLst>
          </p:cNvPr>
          <p:cNvPicPr>
            <a:picLocks noGrp="1" noChangeAspect="1"/>
          </p:cNvPicPr>
          <p:nvPr>
            <p:ph idx="1"/>
          </p:nvPr>
        </p:nvPicPr>
        <p:blipFill>
          <a:blip r:embed="rId3"/>
          <a:stretch>
            <a:fillRect/>
          </a:stretch>
        </p:blipFill>
        <p:spPr>
          <a:xfrm>
            <a:off x="2133600" y="1997076"/>
            <a:ext cx="8293658" cy="4724400"/>
          </a:xfrm>
          <a:prstGeom prst="rect">
            <a:avLst/>
          </a:prstGeom>
        </p:spPr>
      </p:pic>
      <p:sp>
        <p:nvSpPr>
          <p:cNvPr id="54275" name="Title 4"/>
          <p:cNvSpPr>
            <a:spLocks noGrp="1"/>
          </p:cNvSpPr>
          <p:nvPr>
            <p:ph type="title"/>
          </p:nvPr>
        </p:nvSpPr>
        <p:spPr>
          <a:xfrm>
            <a:off x="2133600" y="277813"/>
            <a:ext cx="8077200" cy="1143000"/>
          </a:xfrm>
        </p:spPr>
        <p:txBody>
          <a:bodyPr/>
          <a:lstStyle/>
          <a:p>
            <a:r>
              <a:rPr lang="en-US" altLang="en-US"/>
              <a:t>Form 1040 Page 1 Taxpayer Info</a:t>
            </a:r>
          </a:p>
        </p:txBody>
      </p:sp>
      <p:sp>
        <p:nvSpPr>
          <p:cNvPr id="16" name="Slide Number Placeholder 15"/>
          <p:cNvSpPr>
            <a:spLocks noGrp="1"/>
          </p:cNvSpPr>
          <p:nvPr>
            <p:ph type="sldNum" sz="quarter" idx="11"/>
          </p:nvPr>
        </p:nvSpPr>
        <p:spPr>
          <a:xfrm>
            <a:off x="8077200" y="6356351"/>
            <a:ext cx="2133600" cy="365125"/>
          </a:xfrm>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9E621881-BE16-4FF4-B453-C55D8B73A89F}" type="slidenum">
              <a:rPr lang="en-US" altLang="en-US">
                <a:solidFill>
                  <a:srgbClr val="000000"/>
                </a:solidFill>
                <a:latin typeface="Calibri" panose="020F0502020204030204" pitchFamily="34" charset="0"/>
              </a:rPr>
              <a:pPr eaLnBrk="1" hangingPunct="1"/>
              <a:t>10</a:t>
            </a:fld>
            <a:endParaRPr lang="en-US" altLang="en-US">
              <a:solidFill>
                <a:srgbClr val="000000"/>
              </a:solidFill>
              <a:latin typeface="Calibri" panose="020F0502020204030204" pitchFamily="34" charset="0"/>
            </a:endParaRPr>
          </a:p>
        </p:txBody>
      </p:sp>
      <p:sp>
        <p:nvSpPr>
          <p:cNvPr id="2" name="Rounded Rectangle 1"/>
          <p:cNvSpPr/>
          <p:nvPr/>
        </p:nvSpPr>
        <p:spPr>
          <a:xfrm>
            <a:off x="2209800" y="2534032"/>
            <a:ext cx="8001000" cy="88582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en-US" sz="2800" dirty="0">
              <a:solidFill>
                <a:srgbClr val="FF0000"/>
              </a:solidFill>
            </a:endParaRPr>
          </a:p>
        </p:txBody>
      </p:sp>
      <p:sp>
        <p:nvSpPr>
          <p:cNvPr id="54278" name="TextBox 2"/>
          <p:cNvSpPr txBox="1">
            <a:spLocks noChangeArrowheads="1"/>
          </p:cNvSpPr>
          <p:nvPr/>
        </p:nvSpPr>
        <p:spPr bwMode="auto">
          <a:xfrm>
            <a:off x="2133600" y="1469074"/>
            <a:ext cx="79248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algn="ctr" eaLnBrk="1" hangingPunct="1"/>
            <a:r>
              <a:rPr lang="en-US" altLang="en-US" sz="3200" b="1" dirty="0">
                <a:solidFill>
                  <a:srgbClr val="FF0000"/>
                </a:solidFill>
              </a:rPr>
              <a:t>Filing Status</a:t>
            </a:r>
          </a:p>
        </p:txBody>
      </p:sp>
      <p:cxnSp>
        <p:nvCxnSpPr>
          <p:cNvPr id="7" name="Straight Arrow Connector 6"/>
          <p:cNvCxnSpPr>
            <a:cxnSpLocks/>
          </p:cNvCxnSpPr>
          <p:nvPr/>
        </p:nvCxnSpPr>
        <p:spPr>
          <a:xfrm>
            <a:off x="5623560" y="2109472"/>
            <a:ext cx="79248" cy="4968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28B7AD2-62C0-48E5-823D-1CDFA9316FA8}"/>
              </a:ext>
            </a:extLst>
          </p:cNvPr>
          <p:cNvSpPr>
            <a:spLocks noGrp="1"/>
          </p:cNvSpPr>
          <p:nvPr>
            <p:ph type="dt" sz="half" idx="10"/>
          </p:nvPr>
        </p:nvSpPr>
        <p:spPr/>
        <p:txBody>
          <a:bodyPr/>
          <a:lstStyle/>
          <a:p>
            <a:r>
              <a:rPr lang="en-US"/>
              <a:t>10-18-2019 v1.0</a:t>
            </a:r>
          </a:p>
        </p:txBody>
      </p:sp>
    </p:spTree>
    <p:extLst>
      <p:ext uri="{BB962C8B-B14F-4D97-AF65-F5344CB8AC3E}">
        <p14:creationId xmlns:p14="http://schemas.microsoft.com/office/powerpoint/2010/main" val="40572957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F1BBCF-5E46-44FA-8A51-54CE33DCD43E}"/>
              </a:ext>
            </a:extLst>
          </p:cNvPr>
          <p:cNvPicPr>
            <a:picLocks noGrp="1" noChangeAspect="1"/>
          </p:cNvPicPr>
          <p:nvPr>
            <p:ph idx="1"/>
          </p:nvPr>
        </p:nvPicPr>
        <p:blipFill>
          <a:blip r:embed="rId3"/>
          <a:stretch>
            <a:fillRect/>
          </a:stretch>
        </p:blipFill>
        <p:spPr>
          <a:xfrm>
            <a:off x="2564867" y="1631951"/>
            <a:ext cx="8293658" cy="4724400"/>
          </a:xfrm>
          <a:prstGeom prst="rect">
            <a:avLst/>
          </a:prstGeom>
        </p:spPr>
      </p:pic>
      <p:sp>
        <p:nvSpPr>
          <p:cNvPr id="55299" name="Title 4"/>
          <p:cNvSpPr>
            <a:spLocks noGrp="1"/>
          </p:cNvSpPr>
          <p:nvPr>
            <p:ph type="title"/>
          </p:nvPr>
        </p:nvSpPr>
        <p:spPr>
          <a:xfrm>
            <a:off x="2133600" y="277813"/>
            <a:ext cx="8077200" cy="1143000"/>
          </a:xfrm>
        </p:spPr>
        <p:txBody>
          <a:bodyPr/>
          <a:lstStyle/>
          <a:p>
            <a:r>
              <a:rPr lang="en-US" altLang="en-US" dirty="0"/>
              <a:t>Form 1040 Page 1 Taxpayer Info</a:t>
            </a:r>
          </a:p>
        </p:txBody>
      </p:sp>
      <p:sp>
        <p:nvSpPr>
          <p:cNvPr id="16" name="Slide Number Placeholder 15"/>
          <p:cNvSpPr>
            <a:spLocks noGrp="1"/>
          </p:cNvSpPr>
          <p:nvPr>
            <p:ph type="sldNum" sz="quarter" idx="11"/>
          </p:nvPr>
        </p:nvSpPr>
        <p:spPr>
          <a:xfrm>
            <a:off x="8077200" y="6356351"/>
            <a:ext cx="2133600" cy="365125"/>
          </a:xfrm>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E773C03A-3678-4925-B2C3-E2055021E712}" type="slidenum">
              <a:rPr lang="en-US" altLang="en-US">
                <a:solidFill>
                  <a:srgbClr val="000000"/>
                </a:solidFill>
                <a:latin typeface="Calibri" panose="020F0502020204030204" pitchFamily="34" charset="0"/>
              </a:rPr>
              <a:pPr eaLnBrk="1" hangingPunct="1"/>
              <a:t>11</a:t>
            </a:fld>
            <a:endParaRPr lang="en-US" altLang="en-US">
              <a:solidFill>
                <a:srgbClr val="000000"/>
              </a:solidFill>
              <a:latin typeface="Calibri" panose="020F0502020204030204" pitchFamily="34" charset="0"/>
            </a:endParaRPr>
          </a:p>
        </p:txBody>
      </p:sp>
      <p:sp>
        <p:nvSpPr>
          <p:cNvPr id="2" name="Rounded Rectangle 1"/>
          <p:cNvSpPr/>
          <p:nvPr/>
        </p:nvSpPr>
        <p:spPr>
          <a:xfrm>
            <a:off x="2673096" y="5242879"/>
            <a:ext cx="8077200" cy="119576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en-US" sz="2800" dirty="0">
              <a:solidFill>
                <a:srgbClr val="FF0000"/>
              </a:solidFill>
            </a:endParaRPr>
          </a:p>
        </p:txBody>
      </p:sp>
      <p:sp>
        <p:nvSpPr>
          <p:cNvPr id="55302" name="TextBox 2"/>
          <p:cNvSpPr txBox="1">
            <a:spLocks noChangeArrowheads="1"/>
          </p:cNvSpPr>
          <p:nvPr/>
        </p:nvSpPr>
        <p:spPr bwMode="auto">
          <a:xfrm>
            <a:off x="2057400" y="1600201"/>
            <a:ext cx="80772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algn="ctr" eaLnBrk="1" hangingPunct="1"/>
            <a:r>
              <a:rPr lang="en-US" altLang="en-US" sz="3200" b="1" dirty="0">
                <a:solidFill>
                  <a:srgbClr val="FF0000"/>
                </a:solidFill>
              </a:rPr>
              <a:t>Dependents</a:t>
            </a:r>
          </a:p>
        </p:txBody>
      </p:sp>
      <p:cxnSp>
        <p:nvCxnSpPr>
          <p:cNvPr id="7" name="Straight Arrow Connector 6"/>
          <p:cNvCxnSpPr/>
          <p:nvPr/>
        </p:nvCxnSpPr>
        <p:spPr>
          <a:xfrm flipH="1">
            <a:off x="6243638" y="2362201"/>
            <a:ext cx="4762" cy="221297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4BE1922-5908-4ED3-AAF8-25A07BB2BEA5}"/>
              </a:ext>
            </a:extLst>
          </p:cNvPr>
          <p:cNvSpPr>
            <a:spLocks noGrp="1"/>
          </p:cNvSpPr>
          <p:nvPr>
            <p:ph type="dt" sz="half" idx="10"/>
          </p:nvPr>
        </p:nvSpPr>
        <p:spPr/>
        <p:txBody>
          <a:bodyPr/>
          <a:lstStyle/>
          <a:p>
            <a:r>
              <a:rPr lang="en-US"/>
              <a:t>10-18-2019 v1.0</a:t>
            </a:r>
          </a:p>
        </p:txBody>
      </p:sp>
    </p:spTree>
    <p:extLst>
      <p:ext uri="{BB962C8B-B14F-4D97-AF65-F5344CB8AC3E}">
        <p14:creationId xmlns:p14="http://schemas.microsoft.com/office/powerpoint/2010/main" val="34171665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0682F-A9DE-43C9-B85B-84D6222539FF}"/>
              </a:ext>
            </a:extLst>
          </p:cNvPr>
          <p:cNvSpPr>
            <a:spLocks noGrp="1"/>
          </p:cNvSpPr>
          <p:nvPr>
            <p:ph type="title"/>
          </p:nvPr>
        </p:nvSpPr>
        <p:spPr/>
        <p:txBody>
          <a:bodyPr/>
          <a:lstStyle/>
          <a:p>
            <a:r>
              <a:rPr lang="en-US" altLang="en-US" dirty="0"/>
              <a:t>Form 1040 Page 1 Taxpayer Info</a:t>
            </a:r>
            <a:endParaRPr lang="en-US" dirty="0"/>
          </a:p>
        </p:txBody>
      </p:sp>
      <p:pic>
        <p:nvPicPr>
          <p:cNvPr id="4" name="Content Placeholder 3">
            <a:extLst>
              <a:ext uri="{FF2B5EF4-FFF2-40B4-BE49-F238E27FC236}">
                <a16:creationId xmlns:a16="http://schemas.microsoft.com/office/drawing/2014/main" id="{35BB1867-E3C5-491D-B4F5-E95332E83362}"/>
              </a:ext>
            </a:extLst>
          </p:cNvPr>
          <p:cNvPicPr>
            <a:picLocks noGrp="1" noChangeAspect="1"/>
          </p:cNvPicPr>
          <p:nvPr>
            <p:ph idx="1"/>
          </p:nvPr>
        </p:nvPicPr>
        <p:blipFill>
          <a:blip r:embed="rId2"/>
          <a:stretch>
            <a:fillRect/>
          </a:stretch>
        </p:blipFill>
        <p:spPr>
          <a:xfrm>
            <a:off x="2784081" y="2603214"/>
            <a:ext cx="7352310" cy="4724400"/>
          </a:xfrm>
          <a:prstGeom prst="rect">
            <a:avLst/>
          </a:prstGeom>
        </p:spPr>
      </p:pic>
      <p:sp>
        <p:nvSpPr>
          <p:cNvPr id="5" name="TextBox 4">
            <a:extLst>
              <a:ext uri="{FF2B5EF4-FFF2-40B4-BE49-F238E27FC236}">
                <a16:creationId xmlns:a16="http://schemas.microsoft.com/office/drawing/2014/main" id="{39380624-1A50-4F06-B61F-F62CCBF578D5}"/>
              </a:ext>
            </a:extLst>
          </p:cNvPr>
          <p:cNvSpPr txBox="1"/>
          <p:nvPr/>
        </p:nvSpPr>
        <p:spPr>
          <a:xfrm>
            <a:off x="2419845" y="1307812"/>
            <a:ext cx="7352310" cy="584775"/>
          </a:xfrm>
          <a:prstGeom prst="rect">
            <a:avLst/>
          </a:prstGeom>
          <a:solidFill>
            <a:schemeClr val="bg1"/>
          </a:solidFill>
          <a:ln w="28575">
            <a:noFill/>
          </a:ln>
        </p:spPr>
        <p:txBody>
          <a:bodyPr wrap="square" rtlCol="0">
            <a:spAutoFit/>
          </a:bodyPr>
          <a:lstStyle/>
          <a:p>
            <a:r>
              <a:rPr lang="en-US" sz="3200" b="1" dirty="0">
                <a:solidFill>
                  <a:srgbClr val="FF0000"/>
                </a:solidFill>
              </a:rPr>
              <a:t>Standard Deduction and Age/Blindness</a:t>
            </a:r>
          </a:p>
        </p:txBody>
      </p:sp>
      <p:sp>
        <p:nvSpPr>
          <p:cNvPr id="6" name="TextBox 5">
            <a:extLst>
              <a:ext uri="{FF2B5EF4-FFF2-40B4-BE49-F238E27FC236}">
                <a16:creationId xmlns:a16="http://schemas.microsoft.com/office/drawing/2014/main" id="{7451C88B-8BD1-470D-A1FF-73CBA41FABF4}"/>
              </a:ext>
            </a:extLst>
          </p:cNvPr>
          <p:cNvSpPr txBox="1"/>
          <p:nvPr/>
        </p:nvSpPr>
        <p:spPr>
          <a:xfrm>
            <a:off x="2737827" y="5211860"/>
            <a:ext cx="7352310" cy="676656"/>
          </a:xfrm>
          <a:prstGeom prst="rect">
            <a:avLst/>
          </a:prstGeom>
          <a:noFill/>
          <a:ln w="76200">
            <a:solidFill>
              <a:srgbClr val="FF0000"/>
            </a:solidFill>
          </a:ln>
        </p:spPr>
        <p:txBody>
          <a:bodyPr wrap="square" rtlCol="0">
            <a:spAutoFit/>
          </a:bodyPr>
          <a:lstStyle/>
          <a:p>
            <a:endParaRPr lang="en-US" dirty="0"/>
          </a:p>
        </p:txBody>
      </p:sp>
      <p:cxnSp>
        <p:nvCxnSpPr>
          <p:cNvPr id="8" name="Straight Arrow Connector 7">
            <a:extLst>
              <a:ext uri="{FF2B5EF4-FFF2-40B4-BE49-F238E27FC236}">
                <a16:creationId xmlns:a16="http://schemas.microsoft.com/office/drawing/2014/main" id="{6C11B46C-6CF1-4079-BC49-5B9CE07EFD97}"/>
              </a:ext>
            </a:extLst>
          </p:cNvPr>
          <p:cNvCxnSpPr/>
          <p:nvPr/>
        </p:nvCxnSpPr>
        <p:spPr bwMode="auto">
          <a:xfrm flipH="1">
            <a:off x="5495544" y="1801368"/>
            <a:ext cx="256032" cy="2267712"/>
          </a:xfrm>
          <a:prstGeom prst="straightConnector1">
            <a:avLst/>
          </a:prstGeom>
          <a:noFill/>
          <a:ln w="9525" cap="flat" cmpd="sng" algn="ctr">
            <a:no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A836F1E4-0344-4BB7-AABD-3E0384014985}"/>
              </a:ext>
            </a:extLst>
          </p:cNvPr>
          <p:cNvCxnSpPr>
            <a:cxnSpLocks/>
          </p:cNvCxnSpPr>
          <p:nvPr/>
        </p:nvCxnSpPr>
        <p:spPr bwMode="auto">
          <a:xfrm>
            <a:off x="5495544" y="1801368"/>
            <a:ext cx="138902" cy="3345398"/>
          </a:xfrm>
          <a:prstGeom prst="straightConnector1">
            <a:avLst/>
          </a:prstGeom>
          <a:noFill/>
          <a:ln w="76200" cap="flat" cmpd="sng" algn="ctr">
            <a:solidFill>
              <a:schemeClr val="accent2"/>
            </a:solidFill>
            <a:prstDash val="solid"/>
            <a:round/>
            <a:headEnd type="none" w="med" len="med"/>
            <a:tailEnd type="triangle"/>
          </a:ln>
          <a:effectLst/>
        </p:spPr>
      </p:cxnSp>
      <p:sp>
        <p:nvSpPr>
          <p:cNvPr id="3" name="Date Placeholder 2">
            <a:extLst>
              <a:ext uri="{FF2B5EF4-FFF2-40B4-BE49-F238E27FC236}">
                <a16:creationId xmlns:a16="http://schemas.microsoft.com/office/drawing/2014/main" id="{7B6C3ABD-B3D7-4D32-8834-ECBB04D38E90}"/>
              </a:ext>
            </a:extLst>
          </p:cNvPr>
          <p:cNvSpPr>
            <a:spLocks noGrp="1"/>
          </p:cNvSpPr>
          <p:nvPr>
            <p:ph type="dt" sz="half" idx="10"/>
          </p:nvPr>
        </p:nvSpPr>
        <p:spPr/>
        <p:txBody>
          <a:bodyPr/>
          <a:lstStyle/>
          <a:p>
            <a:r>
              <a:rPr lang="en-US"/>
              <a:t>10-18-2019 v1.0</a:t>
            </a:r>
          </a:p>
        </p:txBody>
      </p:sp>
      <p:sp>
        <p:nvSpPr>
          <p:cNvPr id="7" name="Slide Number Placeholder 6">
            <a:extLst>
              <a:ext uri="{FF2B5EF4-FFF2-40B4-BE49-F238E27FC236}">
                <a16:creationId xmlns:a16="http://schemas.microsoft.com/office/drawing/2014/main" id="{0F529BED-9598-44AB-B184-D97C29E1DE30}"/>
              </a:ext>
            </a:extLst>
          </p:cNvPr>
          <p:cNvSpPr>
            <a:spLocks noGrp="1"/>
          </p:cNvSpPr>
          <p:nvPr>
            <p:ph type="sldNum" sz="quarter" idx="11"/>
          </p:nvPr>
        </p:nvSpPr>
        <p:spPr/>
        <p:txBody>
          <a:bodyPr/>
          <a:lstStyle/>
          <a:p>
            <a:fld id="{48730AC6-C985-418D-AF85-5171F293BFD8}" type="slidenum">
              <a:rPr lang="en-US" smtClean="0"/>
              <a:t>12</a:t>
            </a:fld>
            <a:endParaRPr lang="en-US"/>
          </a:p>
        </p:txBody>
      </p:sp>
    </p:spTree>
    <p:extLst>
      <p:ext uri="{BB962C8B-B14F-4D97-AF65-F5344CB8AC3E}">
        <p14:creationId xmlns:p14="http://schemas.microsoft.com/office/powerpoint/2010/main" val="75001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57201"/>
            <a:ext cx="8077200" cy="963613"/>
          </a:xfrm>
        </p:spPr>
        <p:txBody>
          <a:bodyPr>
            <a:normAutofit fontScale="90000"/>
          </a:bodyPr>
          <a:lstStyle/>
          <a:p>
            <a:pPr>
              <a:defRPr/>
            </a:pPr>
            <a:r>
              <a:rPr lang="en-US" dirty="0"/>
              <a:t>Income(Page 2 for 2018, Page 1 for 2019)</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pPr>
              <a:defRPr/>
            </a:pPr>
            <a:r>
              <a:rPr lang="en-US" dirty="0"/>
              <a:t>Wages, interest, dividends, retirement, social security and capital gains (for 2019) are entered on the form.  Schedule 1 other income is carried to line 7 for 2018 or line 7a for 2019.</a:t>
            </a:r>
          </a:p>
          <a:p>
            <a:pPr lvl="1">
              <a:defRPr/>
            </a:pPr>
            <a:r>
              <a:rPr lang="en-US" dirty="0"/>
              <a:t>For 2019 retirement is split into two lines (IRA contributions and Pensions and annuities)</a:t>
            </a:r>
          </a:p>
          <a:p>
            <a:pPr>
              <a:defRPr/>
            </a:pPr>
            <a:r>
              <a:rPr lang="en-US" dirty="0"/>
              <a:t>All of the above income is derived from various tax forms usually issued by employer, financial institution, government agency, </a:t>
            </a:r>
            <a:r>
              <a:rPr lang="en-US" dirty="0" err="1"/>
              <a:t>etc</a:t>
            </a:r>
            <a:r>
              <a:rPr lang="en-US" dirty="0"/>
              <a:t> </a:t>
            </a:r>
          </a:p>
          <a:p>
            <a:pPr>
              <a:defRPr/>
            </a:pPr>
            <a:r>
              <a:rPr lang="en-US" dirty="0"/>
              <a:t>Information from tax forms and client interview are entered into the TaxSlayer input screens</a:t>
            </a:r>
          </a:p>
          <a:p>
            <a:pPr>
              <a:defRPr/>
            </a:pPr>
            <a:r>
              <a:rPr lang="en-US" dirty="0"/>
              <a:t>TaxSlayer puts the appropriate values into the 1040 and Schedule 1</a:t>
            </a:r>
          </a:p>
          <a:p>
            <a:pPr>
              <a:defRPr/>
            </a:pPr>
            <a:r>
              <a:rPr lang="en-US" dirty="0"/>
              <a:t>Adjustments to income from Schedule 1 are subtracted from total income line 6 to calculate Adjusted Gross Income. </a:t>
            </a:r>
          </a:p>
          <a:p>
            <a:pPr>
              <a:defRPr/>
            </a:pPr>
            <a:r>
              <a:rPr lang="en-US" dirty="0"/>
              <a:t>“Adjusted Gross Income” (line 7 for 2018 and line 8b for 2019)</a:t>
            </a:r>
          </a:p>
          <a:p>
            <a:pPr>
              <a:defRPr/>
            </a:pPr>
            <a:r>
              <a:rPr lang="en-US" dirty="0"/>
              <a:t>The standard or itemized deduction is subtracted from the AGI to get taxable income</a:t>
            </a:r>
          </a:p>
        </p:txBody>
      </p:sp>
      <p:sp>
        <p:nvSpPr>
          <p:cNvPr id="6" name="Slide Number Placeholder 5"/>
          <p:cNvSpPr>
            <a:spLocks noGrp="1"/>
          </p:cNvSpPr>
          <p:nvPr>
            <p:ph type="sldNum" sz="quarter" idx="11"/>
          </p:nvPr>
        </p:nvSpPr>
        <p:spPr>
          <a:xfrm>
            <a:off x="8534400" y="6356351"/>
            <a:ext cx="2133600" cy="365125"/>
          </a:xfrm>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BA746884-5038-4394-AEB4-A85BC3C15D1B}" type="slidenum">
              <a:rPr lang="en-US" altLang="en-US">
                <a:solidFill>
                  <a:srgbClr val="000000"/>
                </a:solidFill>
                <a:latin typeface="Calibri" panose="020F0502020204030204" pitchFamily="34" charset="0"/>
              </a:rPr>
              <a:pPr eaLnBrk="1" hangingPunct="1"/>
              <a:t>13</a:t>
            </a:fld>
            <a:endParaRPr lang="en-US" altLang="en-US">
              <a:solidFill>
                <a:srgbClr val="000000"/>
              </a:solidFill>
              <a:latin typeface="Calibri" panose="020F0502020204030204" pitchFamily="34" charset="0"/>
            </a:endParaRPr>
          </a:p>
        </p:txBody>
      </p:sp>
      <p:sp>
        <p:nvSpPr>
          <p:cNvPr id="4" name="Date Placeholder 3">
            <a:extLst>
              <a:ext uri="{FF2B5EF4-FFF2-40B4-BE49-F238E27FC236}">
                <a16:creationId xmlns:a16="http://schemas.microsoft.com/office/drawing/2014/main" id="{31CBE4A9-7704-419D-B891-F43F0223C467}"/>
              </a:ext>
            </a:extLst>
          </p:cNvPr>
          <p:cNvSpPr>
            <a:spLocks noGrp="1"/>
          </p:cNvSpPr>
          <p:nvPr>
            <p:ph type="dt" sz="half" idx="10"/>
          </p:nvPr>
        </p:nvSpPr>
        <p:spPr/>
        <p:txBody>
          <a:bodyPr/>
          <a:lstStyle/>
          <a:p>
            <a:r>
              <a:rPr lang="en-US"/>
              <a:t>10-18-2019 v1.0</a:t>
            </a:r>
          </a:p>
        </p:txBody>
      </p:sp>
    </p:spTree>
    <p:extLst>
      <p:ext uri="{BB962C8B-B14F-4D97-AF65-F5344CB8AC3E}">
        <p14:creationId xmlns:p14="http://schemas.microsoft.com/office/powerpoint/2010/main" val="3801941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482A55-0630-4D60-89A0-4C21ECF37818}"/>
              </a:ext>
            </a:extLst>
          </p:cNvPr>
          <p:cNvPicPr>
            <a:picLocks noChangeAspect="1"/>
          </p:cNvPicPr>
          <p:nvPr/>
        </p:nvPicPr>
        <p:blipFill>
          <a:blip r:embed="rId3"/>
          <a:stretch>
            <a:fillRect/>
          </a:stretch>
        </p:blipFill>
        <p:spPr>
          <a:xfrm>
            <a:off x="1250884" y="2314483"/>
            <a:ext cx="10022612" cy="3624195"/>
          </a:xfrm>
          <a:prstGeom prst="rect">
            <a:avLst/>
          </a:prstGeom>
        </p:spPr>
      </p:pic>
      <p:sp>
        <p:nvSpPr>
          <p:cNvPr id="57347" name="Title 1"/>
          <p:cNvSpPr>
            <a:spLocks noGrp="1"/>
          </p:cNvSpPr>
          <p:nvPr>
            <p:ph type="title"/>
          </p:nvPr>
        </p:nvSpPr>
        <p:spPr>
          <a:xfrm>
            <a:off x="2133600" y="277813"/>
            <a:ext cx="8077200" cy="1143000"/>
          </a:xfrm>
        </p:spPr>
        <p:txBody>
          <a:bodyPr/>
          <a:lstStyle/>
          <a:p>
            <a:r>
              <a:rPr lang="en-US" altLang="en-US"/>
              <a:t>1040 Page 1 Income</a:t>
            </a:r>
          </a:p>
        </p:txBody>
      </p:sp>
      <p:sp>
        <p:nvSpPr>
          <p:cNvPr id="13" name="Slide Number Placeholder 12"/>
          <p:cNvSpPr>
            <a:spLocks noGrp="1"/>
          </p:cNvSpPr>
          <p:nvPr>
            <p:ph type="sldNum" sz="quarter" idx="11"/>
          </p:nvPr>
        </p:nvSpPr>
        <p:spPr>
          <a:xfrm>
            <a:off x="8077200" y="6356351"/>
            <a:ext cx="2133600" cy="365125"/>
          </a:xfrm>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DA3D5FD7-906D-455A-8C05-ECDB03195DBF}" type="slidenum">
              <a:rPr lang="en-US" altLang="en-US">
                <a:solidFill>
                  <a:srgbClr val="000000"/>
                </a:solidFill>
                <a:latin typeface="Calibri" panose="020F0502020204030204" pitchFamily="34" charset="0"/>
              </a:rPr>
              <a:pPr eaLnBrk="1" hangingPunct="1"/>
              <a:t>14</a:t>
            </a:fld>
            <a:endParaRPr lang="en-US" altLang="en-US">
              <a:solidFill>
                <a:srgbClr val="000000"/>
              </a:solidFill>
              <a:latin typeface="Calibri" panose="020F0502020204030204" pitchFamily="34" charset="0"/>
            </a:endParaRPr>
          </a:p>
        </p:txBody>
      </p:sp>
      <p:sp>
        <p:nvSpPr>
          <p:cNvPr id="7" name="Rounded Rectangle 6"/>
          <p:cNvSpPr/>
          <p:nvPr/>
        </p:nvSpPr>
        <p:spPr>
          <a:xfrm>
            <a:off x="2057401" y="2314484"/>
            <a:ext cx="9324702" cy="200496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en-US" sz="2800" dirty="0">
              <a:solidFill>
                <a:srgbClr val="FF0000"/>
              </a:solidFill>
            </a:endParaRPr>
          </a:p>
        </p:txBody>
      </p:sp>
      <p:sp>
        <p:nvSpPr>
          <p:cNvPr id="57350" name="TextBox 7"/>
          <p:cNvSpPr txBox="1">
            <a:spLocks noChangeArrowheads="1"/>
          </p:cNvSpPr>
          <p:nvPr/>
        </p:nvSpPr>
        <p:spPr bwMode="auto">
          <a:xfrm>
            <a:off x="1524000" y="14478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algn="ctr" eaLnBrk="1" hangingPunct="1"/>
            <a:r>
              <a:rPr lang="en-US" altLang="en-US" sz="3200" b="1" dirty="0">
                <a:solidFill>
                  <a:srgbClr val="FF0000"/>
                </a:solidFill>
              </a:rPr>
              <a:t>Income</a:t>
            </a:r>
          </a:p>
        </p:txBody>
      </p:sp>
      <p:cxnSp>
        <p:nvCxnSpPr>
          <p:cNvPr id="5" name="Straight Arrow Connector 4">
            <a:extLst>
              <a:ext uri="{FF2B5EF4-FFF2-40B4-BE49-F238E27FC236}">
                <a16:creationId xmlns:a16="http://schemas.microsoft.com/office/drawing/2014/main" id="{6320CEB5-0E6C-436C-84CA-D62D97DA4AFC}"/>
              </a:ext>
            </a:extLst>
          </p:cNvPr>
          <p:cNvCxnSpPr/>
          <p:nvPr/>
        </p:nvCxnSpPr>
        <p:spPr bwMode="auto">
          <a:xfrm>
            <a:off x="5773783" y="1924594"/>
            <a:ext cx="0" cy="389889"/>
          </a:xfrm>
          <a:prstGeom prst="straightConnector1">
            <a:avLst/>
          </a:prstGeom>
          <a:noFill/>
          <a:ln w="38100" cap="flat" cmpd="sng" algn="ctr">
            <a:solidFill>
              <a:srgbClr val="FF0000"/>
            </a:solidFill>
            <a:prstDash val="solid"/>
            <a:round/>
            <a:headEnd type="none" w="med" len="med"/>
            <a:tailEnd type="triangle"/>
          </a:ln>
          <a:effectLst/>
        </p:spPr>
      </p:cxnSp>
      <p:sp>
        <p:nvSpPr>
          <p:cNvPr id="2" name="Date Placeholder 1">
            <a:extLst>
              <a:ext uri="{FF2B5EF4-FFF2-40B4-BE49-F238E27FC236}">
                <a16:creationId xmlns:a16="http://schemas.microsoft.com/office/drawing/2014/main" id="{59AAB383-E6B4-454F-A894-F6223F438EDD}"/>
              </a:ext>
            </a:extLst>
          </p:cNvPr>
          <p:cNvSpPr>
            <a:spLocks noGrp="1"/>
          </p:cNvSpPr>
          <p:nvPr>
            <p:ph type="dt" sz="half" idx="10"/>
          </p:nvPr>
        </p:nvSpPr>
        <p:spPr/>
        <p:txBody>
          <a:bodyPr/>
          <a:lstStyle/>
          <a:p>
            <a:r>
              <a:rPr lang="en-US"/>
              <a:t>10-18-2019 v1.0</a:t>
            </a:r>
          </a:p>
        </p:txBody>
      </p:sp>
    </p:spTree>
    <p:extLst>
      <p:ext uri="{BB962C8B-B14F-4D97-AF65-F5344CB8AC3E}">
        <p14:creationId xmlns:p14="http://schemas.microsoft.com/office/powerpoint/2010/main" val="42100876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2413E2-8F6C-4292-B795-F1F6AD0E6E07}"/>
              </a:ext>
            </a:extLst>
          </p:cNvPr>
          <p:cNvPicPr>
            <a:picLocks noChangeAspect="1"/>
          </p:cNvPicPr>
          <p:nvPr/>
        </p:nvPicPr>
        <p:blipFill>
          <a:blip r:embed="rId3"/>
          <a:stretch>
            <a:fillRect/>
          </a:stretch>
        </p:blipFill>
        <p:spPr>
          <a:xfrm>
            <a:off x="2090178" y="1475877"/>
            <a:ext cx="6365845" cy="5268285"/>
          </a:xfrm>
          <a:prstGeom prst="rect">
            <a:avLst/>
          </a:prstGeom>
        </p:spPr>
      </p:pic>
      <p:sp>
        <p:nvSpPr>
          <p:cNvPr id="58371" name="Title 1"/>
          <p:cNvSpPr>
            <a:spLocks noGrp="1"/>
          </p:cNvSpPr>
          <p:nvPr>
            <p:ph type="title"/>
          </p:nvPr>
        </p:nvSpPr>
        <p:spPr>
          <a:xfrm>
            <a:off x="2133600" y="277813"/>
            <a:ext cx="8077200" cy="1143000"/>
          </a:xfrm>
        </p:spPr>
        <p:txBody>
          <a:bodyPr/>
          <a:lstStyle/>
          <a:p>
            <a:r>
              <a:rPr lang="en-US" altLang="en-US" dirty="0"/>
              <a:t>Schedule 1 Additional Income </a:t>
            </a:r>
          </a:p>
        </p:txBody>
      </p:sp>
      <p:sp>
        <p:nvSpPr>
          <p:cNvPr id="13" name="Slide Number Placeholder 12"/>
          <p:cNvSpPr>
            <a:spLocks noGrp="1"/>
          </p:cNvSpPr>
          <p:nvPr>
            <p:ph type="sldNum" sz="quarter" idx="11"/>
          </p:nvPr>
        </p:nvSpPr>
        <p:spPr>
          <a:xfrm>
            <a:off x="8077200" y="6356351"/>
            <a:ext cx="2133600" cy="365125"/>
          </a:xfrm>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9E86B743-755D-4BB2-9285-7E458B6C9E40}" type="slidenum">
              <a:rPr lang="en-US" altLang="en-US">
                <a:solidFill>
                  <a:srgbClr val="000000"/>
                </a:solidFill>
                <a:latin typeface="Calibri" panose="020F0502020204030204" pitchFamily="34" charset="0"/>
              </a:rPr>
              <a:pPr eaLnBrk="1" hangingPunct="1"/>
              <a:t>15</a:t>
            </a:fld>
            <a:endParaRPr lang="en-US" altLang="en-US">
              <a:solidFill>
                <a:srgbClr val="000000"/>
              </a:solidFill>
              <a:latin typeface="Calibri" panose="020F0502020204030204" pitchFamily="34" charset="0"/>
            </a:endParaRPr>
          </a:p>
        </p:txBody>
      </p:sp>
      <p:sp>
        <p:nvSpPr>
          <p:cNvPr id="7" name="Rounded Rectangle 6"/>
          <p:cNvSpPr/>
          <p:nvPr/>
        </p:nvSpPr>
        <p:spPr>
          <a:xfrm>
            <a:off x="1942011" y="2225675"/>
            <a:ext cx="6609806" cy="178897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en-US" sz="2800" dirty="0">
              <a:solidFill>
                <a:srgbClr val="FF0000"/>
              </a:solidFill>
            </a:endParaRPr>
          </a:p>
        </p:txBody>
      </p:sp>
      <p:sp>
        <p:nvSpPr>
          <p:cNvPr id="3" name="Date Placeholder 2">
            <a:extLst>
              <a:ext uri="{FF2B5EF4-FFF2-40B4-BE49-F238E27FC236}">
                <a16:creationId xmlns:a16="http://schemas.microsoft.com/office/drawing/2014/main" id="{EA2CAC53-858C-4BB2-ABC5-7FEC9CA67AAC}"/>
              </a:ext>
            </a:extLst>
          </p:cNvPr>
          <p:cNvSpPr>
            <a:spLocks noGrp="1"/>
          </p:cNvSpPr>
          <p:nvPr>
            <p:ph type="dt" sz="half" idx="10"/>
          </p:nvPr>
        </p:nvSpPr>
        <p:spPr/>
        <p:txBody>
          <a:bodyPr/>
          <a:lstStyle/>
          <a:p>
            <a:r>
              <a:rPr lang="en-US"/>
              <a:t>10-18-2019 v1.0</a:t>
            </a:r>
          </a:p>
        </p:txBody>
      </p:sp>
    </p:spTree>
    <p:extLst>
      <p:ext uri="{BB962C8B-B14F-4D97-AF65-F5344CB8AC3E}">
        <p14:creationId xmlns:p14="http://schemas.microsoft.com/office/powerpoint/2010/main" val="26149860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60B2-C259-4AFB-8935-22B4E789E0CD}"/>
              </a:ext>
            </a:extLst>
          </p:cNvPr>
          <p:cNvSpPr>
            <a:spLocks noGrp="1"/>
          </p:cNvSpPr>
          <p:nvPr>
            <p:ph type="title"/>
          </p:nvPr>
        </p:nvSpPr>
        <p:spPr/>
        <p:txBody>
          <a:bodyPr/>
          <a:lstStyle/>
          <a:p>
            <a:r>
              <a:rPr lang="en-US" dirty="0"/>
              <a:t>1040 Page 1 Calculations</a:t>
            </a:r>
          </a:p>
        </p:txBody>
      </p:sp>
      <p:pic>
        <p:nvPicPr>
          <p:cNvPr id="4" name="Content Placeholder 3">
            <a:extLst>
              <a:ext uri="{FF2B5EF4-FFF2-40B4-BE49-F238E27FC236}">
                <a16:creationId xmlns:a16="http://schemas.microsoft.com/office/drawing/2014/main" id="{F6210098-F93E-4EAD-84A9-4DF912EF7E79}"/>
              </a:ext>
            </a:extLst>
          </p:cNvPr>
          <p:cNvPicPr>
            <a:picLocks noGrp="1" noChangeAspect="1"/>
          </p:cNvPicPr>
          <p:nvPr>
            <p:ph idx="1"/>
          </p:nvPr>
        </p:nvPicPr>
        <p:blipFill>
          <a:blip r:embed="rId2"/>
          <a:stretch>
            <a:fillRect/>
          </a:stretch>
        </p:blipFill>
        <p:spPr>
          <a:xfrm>
            <a:off x="2356872" y="2002971"/>
            <a:ext cx="8974747" cy="3796937"/>
          </a:xfrm>
          <a:prstGeom prst="rect">
            <a:avLst/>
          </a:prstGeom>
        </p:spPr>
      </p:pic>
      <p:sp>
        <p:nvSpPr>
          <p:cNvPr id="5" name="TextBox 4">
            <a:extLst>
              <a:ext uri="{FF2B5EF4-FFF2-40B4-BE49-F238E27FC236}">
                <a16:creationId xmlns:a16="http://schemas.microsoft.com/office/drawing/2014/main" id="{26EB54B6-72F4-4FA0-96B5-68309A106497}"/>
              </a:ext>
            </a:extLst>
          </p:cNvPr>
          <p:cNvSpPr txBox="1"/>
          <p:nvPr/>
        </p:nvSpPr>
        <p:spPr>
          <a:xfrm>
            <a:off x="2356872" y="1527226"/>
            <a:ext cx="7916091" cy="584775"/>
          </a:xfrm>
          <a:prstGeom prst="rect">
            <a:avLst/>
          </a:prstGeom>
          <a:noFill/>
          <a:ln w="76200">
            <a:noFill/>
          </a:ln>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Calculations to arrive at Taxable Income</a:t>
            </a:r>
          </a:p>
        </p:txBody>
      </p:sp>
      <p:sp>
        <p:nvSpPr>
          <p:cNvPr id="6" name="Rectangle: Rounded Corners 5">
            <a:extLst>
              <a:ext uri="{FF2B5EF4-FFF2-40B4-BE49-F238E27FC236}">
                <a16:creationId xmlns:a16="http://schemas.microsoft.com/office/drawing/2014/main" id="{702CEFB6-65F8-4111-B613-B9C897D84042}"/>
              </a:ext>
            </a:extLst>
          </p:cNvPr>
          <p:cNvSpPr/>
          <p:nvPr/>
        </p:nvSpPr>
        <p:spPr>
          <a:xfrm>
            <a:off x="3317966" y="4032069"/>
            <a:ext cx="8090263" cy="161108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800" dirty="0">
              <a:solidFill>
                <a:srgbClr val="FF0000"/>
              </a:solidFill>
            </a:endParaRPr>
          </a:p>
        </p:txBody>
      </p:sp>
      <p:cxnSp>
        <p:nvCxnSpPr>
          <p:cNvPr id="8" name="Straight Arrow Connector 7">
            <a:extLst>
              <a:ext uri="{FF2B5EF4-FFF2-40B4-BE49-F238E27FC236}">
                <a16:creationId xmlns:a16="http://schemas.microsoft.com/office/drawing/2014/main" id="{6EF810B9-E921-46EA-AC47-155DF0ED1C40}"/>
              </a:ext>
            </a:extLst>
          </p:cNvPr>
          <p:cNvCxnSpPr/>
          <p:nvPr/>
        </p:nvCxnSpPr>
        <p:spPr bwMode="auto">
          <a:xfrm>
            <a:off x="5512526" y="2002971"/>
            <a:ext cx="0" cy="2011680"/>
          </a:xfrm>
          <a:prstGeom prst="straightConnector1">
            <a:avLst/>
          </a:prstGeom>
          <a:noFill/>
          <a:ln w="9525" cap="flat" cmpd="sng" algn="ctr">
            <a:no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6DEFB5BC-0C45-4858-8840-FFA65115E9BF}"/>
              </a:ext>
            </a:extLst>
          </p:cNvPr>
          <p:cNvCxnSpPr>
            <a:cxnSpLocks/>
          </p:cNvCxnSpPr>
          <p:nvPr/>
        </p:nvCxnSpPr>
        <p:spPr bwMode="auto">
          <a:xfrm>
            <a:off x="5138057" y="2002971"/>
            <a:ext cx="435429" cy="1950720"/>
          </a:xfrm>
          <a:prstGeom prst="straightConnector1">
            <a:avLst/>
          </a:prstGeom>
          <a:noFill/>
          <a:ln w="76200" cap="flat" cmpd="sng" algn="ctr">
            <a:solidFill>
              <a:schemeClr val="accent2"/>
            </a:solidFill>
            <a:prstDash val="solid"/>
            <a:round/>
            <a:headEnd type="none" w="med" len="med"/>
            <a:tailEnd type="triangle"/>
          </a:ln>
          <a:effectLst/>
        </p:spPr>
      </p:cxnSp>
      <p:sp>
        <p:nvSpPr>
          <p:cNvPr id="3" name="Date Placeholder 2">
            <a:extLst>
              <a:ext uri="{FF2B5EF4-FFF2-40B4-BE49-F238E27FC236}">
                <a16:creationId xmlns:a16="http://schemas.microsoft.com/office/drawing/2014/main" id="{F533C3DA-11DA-4458-AE48-6FCD344F816D}"/>
              </a:ext>
            </a:extLst>
          </p:cNvPr>
          <p:cNvSpPr>
            <a:spLocks noGrp="1"/>
          </p:cNvSpPr>
          <p:nvPr>
            <p:ph type="dt" sz="half" idx="10"/>
          </p:nvPr>
        </p:nvSpPr>
        <p:spPr/>
        <p:txBody>
          <a:bodyPr/>
          <a:lstStyle/>
          <a:p>
            <a:r>
              <a:rPr lang="en-US"/>
              <a:t>10-18-2019 v1.0</a:t>
            </a:r>
          </a:p>
        </p:txBody>
      </p:sp>
      <p:sp>
        <p:nvSpPr>
          <p:cNvPr id="7" name="Slide Number Placeholder 6">
            <a:extLst>
              <a:ext uri="{FF2B5EF4-FFF2-40B4-BE49-F238E27FC236}">
                <a16:creationId xmlns:a16="http://schemas.microsoft.com/office/drawing/2014/main" id="{3BBC0B63-DCBB-4DA4-8C65-2ED2C2D49516}"/>
              </a:ext>
            </a:extLst>
          </p:cNvPr>
          <p:cNvSpPr>
            <a:spLocks noGrp="1"/>
          </p:cNvSpPr>
          <p:nvPr>
            <p:ph type="sldNum" sz="quarter" idx="11"/>
          </p:nvPr>
        </p:nvSpPr>
        <p:spPr/>
        <p:txBody>
          <a:bodyPr/>
          <a:lstStyle/>
          <a:p>
            <a:fld id="{48730AC6-C985-418D-AF85-5171F293BFD8}" type="slidenum">
              <a:rPr lang="en-US" smtClean="0"/>
              <a:t>16</a:t>
            </a:fld>
            <a:endParaRPr lang="en-US"/>
          </a:p>
        </p:txBody>
      </p:sp>
    </p:spTree>
    <p:extLst>
      <p:ext uri="{BB962C8B-B14F-4D97-AF65-F5344CB8AC3E}">
        <p14:creationId xmlns:p14="http://schemas.microsoft.com/office/powerpoint/2010/main" val="3671741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A8CB56D2-44DA-4B09-9DC6-AF1E4ED621C8}"/>
              </a:ext>
            </a:extLst>
          </p:cNvPr>
          <p:cNvPicPr>
            <a:picLocks noGrp="1" noChangeAspect="1"/>
          </p:cNvPicPr>
          <p:nvPr>
            <p:ph idx="1"/>
          </p:nvPr>
        </p:nvPicPr>
        <p:blipFill>
          <a:blip r:embed="rId3"/>
          <a:stretch>
            <a:fillRect/>
          </a:stretch>
        </p:blipFill>
        <p:spPr>
          <a:xfrm>
            <a:off x="3546475" y="1600200"/>
            <a:ext cx="5708650" cy="4724400"/>
          </a:xfrm>
          <a:prstGeom prst="rect">
            <a:avLst/>
          </a:prstGeom>
        </p:spPr>
      </p:pic>
      <p:sp>
        <p:nvSpPr>
          <p:cNvPr id="58371" name="Title 1"/>
          <p:cNvSpPr>
            <a:spLocks noGrp="1"/>
          </p:cNvSpPr>
          <p:nvPr>
            <p:ph type="title"/>
          </p:nvPr>
        </p:nvSpPr>
        <p:spPr>
          <a:xfrm>
            <a:off x="2133600" y="277813"/>
            <a:ext cx="8077200" cy="1143000"/>
          </a:xfrm>
        </p:spPr>
        <p:txBody>
          <a:bodyPr/>
          <a:lstStyle/>
          <a:p>
            <a:r>
              <a:rPr lang="en-US" altLang="en-US" dirty="0"/>
              <a:t>Schedule 1 Adjustments </a:t>
            </a:r>
          </a:p>
        </p:txBody>
      </p:sp>
      <p:sp>
        <p:nvSpPr>
          <p:cNvPr id="13" name="Slide Number Placeholder 12"/>
          <p:cNvSpPr>
            <a:spLocks noGrp="1"/>
          </p:cNvSpPr>
          <p:nvPr>
            <p:ph type="sldNum" sz="quarter" idx="11"/>
          </p:nvPr>
        </p:nvSpPr>
        <p:spPr>
          <a:xfrm>
            <a:off x="8077200" y="6356351"/>
            <a:ext cx="2133600" cy="365125"/>
          </a:xfrm>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9E86B743-755D-4BB2-9285-7E458B6C9E40}" type="slidenum">
              <a:rPr lang="en-US" altLang="en-US">
                <a:solidFill>
                  <a:srgbClr val="000000"/>
                </a:solidFill>
                <a:latin typeface="Calibri" panose="020F0502020204030204" pitchFamily="34" charset="0"/>
              </a:rPr>
              <a:pPr eaLnBrk="1" hangingPunct="1"/>
              <a:t>17</a:t>
            </a:fld>
            <a:endParaRPr lang="en-US" altLang="en-US">
              <a:solidFill>
                <a:srgbClr val="000000"/>
              </a:solidFill>
              <a:latin typeface="Calibri" panose="020F0502020204030204" pitchFamily="34" charset="0"/>
            </a:endParaRPr>
          </a:p>
        </p:txBody>
      </p:sp>
      <p:sp>
        <p:nvSpPr>
          <p:cNvPr id="7" name="Rounded Rectangle 6"/>
          <p:cNvSpPr/>
          <p:nvPr/>
        </p:nvSpPr>
        <p:spPr>
          <a:xfrm>
            <a:off x="3196046" y="3831770"/>
            <a:ext cx="6270171" cy="23491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en-US" sz="2800" dirty="0">
              <a:solidFill>
                <a:srgbClr val="FF0000"/>
              </a:solidFill>
            </a:endParaRPr>
          </a:p>
        </p:txBody>
      </p:sp>
      <p:cxnSp>
        <p:nvCxnSpPr>
          <p:cNvPr id="5" name="Straight Arrow Connector 4">
            <a:extLst>
              <a:ext uri="{FF2B5EF4-FFF2-40B4-BE49-F238E27FC236}">
                <a16:creationId xmlns:a16="http://schemas.microsoft.com/office/drawing/2014/main" id="{19A166A2-1ED2-466B-9D8E-867D8CB401B6}"/>
              </a:ext>
            </a:extLst>
          </p:cNvPr>
          <p:cNvCxnSpPr/>
          <p:nvPr/>
        </p:nvCxnSpPr>
        <p:spPr bwMode="auto">
          <a:xfrm>
            <a:off x="5991497" y="2107474"/>
            <a:ext cx="0" cy="1724296"/>
          </a:xfrm>
          <a:prstGeom prst="straightConnector1">
            <a:avLst/>
          </a:prstGeom>
          <a:noFill/>
          <a:ln w="9525" cap="flat" cmpd="sng" algn="ctr">
            <a:noFill/>
            <a:prstDash val="solid"/>
            <a:round/>
            <a:headEnd type="none" w="med" len="med"/>
            <a:tailEnd type="triangle"/>
          </a:ln>
          <a:effectLst/>
        </p:spPr>
      </p:cxnSp>
      <p:sp>
        <p:nvSpPr>
          <p:cNvPr id="2" name="Date Placeholder 1">
            <a:extLst>
              <a:ext uri="{FF2B5EF4-FFF2-40B4-BE49-F238E27FC236}">
                <a16:creationId xmlns:a16="http://schemas.microsoft.com/office/drawing/2014/main" id="{BBC15E99-92A3-47B2-AEBF-B56C762256D0}"/>
              </a:ext>
            </a:extLst>
          </p:cNvPr>
          <p:cNvSpPr>
            <a:spLocks noGrp="1"/>
          </p:cNvSpPr>
          <p:nvPr>
            <p:ph type="dt" sz="half" idx="10"/>
          </p:nvPr>
        </p:nvSpPr>
        <p:spPr/>
        <p:txBody>
          <a:bodyPr/>
          <a:lstStyle/>
          <a:p>
            <a:r>
              <a:rPr lang="en-US"/>
              <a:t>10-18-2019 v1.0</a:t>
            </a:r>
          </a:p>
        </p:txBody>
      </p:sp>
    </p:spTree>
    <p:extLst>
      <p:ext uri="{BB962C8B-B14F-4D97-AF65-F5344CB8AC3E}">
        <p14:creationId xmlns:p14="http://schemas.microsoft.com/office/powerpoint/2010/main" val="21793337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a:xfrm>
            <a:off x="2133599" y="277813"/>
            <a:ext cx="8673737" cy="1143000"/>
          </a:xfrm>
        </p:spPr>
        <p:txBody>
          <a:bodyPr/>
          <a:lstStyle/>
          <a:p>
            <a:r>
              <a:rPr lang="en-US" altLang="en-US" dirty="0"/>
              <a:t>Taxes &amp; Credits (TY 2019 1040 Page 2)</a:t>
            </a:r>
          </a:p>
        </p:txBody>
      </p:sp>
      <p:sp>
        <p:nvSpPr>
          <p:cNvPr id="20483" name="Content Placeholder 3"/>
          <p:cNvSpPr>
            <a:spLocks noGrp="1"/>
          </p:cNvSpPr>
          <p:nvPr>
            <p:ph idx="1"/>
          </p:nvPr>
        </p:nvSpPr>
        <p:spPr>
          <a:xfrm>
            <a:off x="2133600" y="1600199"/>
            <a:ext cx="8077200" cy="4979987"/>
          </a:xfrm>
        </p:spPr>
        <p:txBody>
          <a:bodyPr>
            <a:normAutofit fontScale="47500" lnSpcReduction="20000"/>
          </a:bodyPr>
          <a:lstStyle/>
          <a:p>
            <a:pPr>
              <a:defRPr/>
            </a:pPr>
            <a:r>
              <a:rPr lang="en-US" sz="6000" dirty="0"/>
              <a:t>Total Tax</a:t>
            </a:r>
          </a:p>
          <a:p>
            <a:pPr lvl="1">
              <a:defRPr/>
            </a:pPr>
            <a:r>
              <a:rPr lang="en-US" sz="6000" dirty="0"/>
              <a:t>Start with Calculated Tax on Taxable Income</a:t>
            </a:r>
          </a:p>
          <a:p>
            <a:pPr lvl="1">
              <a:defRPr/>
            </a:pPr>
            <a:r>
              <a:rPr lang="en-US" sz="6000" dirty="0"/>
              <a:t>Add other tax from Schedule 2 </a:t>
            </a:r>
          </a:p>
          <a:p>
            <a:pPr lvl="1">
              <a:defRPr/>
            </a:pPr>
            <a:r>
              <a:rPr lang="en-US" sz="6000" dirty="0"/>
              <a:t>Deduct credits (non-refundable) and other credits</a:t>
            </a:r>
          </a:p>
          <a:p>
            <a:pPr lvl="1">
              <a:defRPr/>
            </a:pPr>
            <a:r>
              <a:rPr lang="en-US" sz="6000" dirty="0"/>
              <a:t>Add other taxes due from schedule 2</a:t>
            </a:r>
          </a:p>
          <a:p>
            <a:pPr lvl="1">
              <a:defRPr/>
            </a:pPr>
            <a:r>
              <a:rPr lang="en-US" sz="6000" dirty="0"/>
              <a:t>Deduct refundable credits from schedule 3</a:t>
            </a:r>
          </a:p>
          <a:p>
            <a:pPr lvl="1">
              <a:defRPr/>
            </a:pPr>
            <a:r>
              <a:rPr lang="en-US" sz="6000" dirty="0"/>
              <a:t>Bottom line is the amount to be refunded or the amount owed.</a:t>
            </a:r>
          </a:p>
          <a:p>
            <a:pPr lvl="2">
              <a:defRPr/>
            </a:pPr>
            <a:r>
              <a:rPr lang="en-US" sz="6000" dirty="0"/>
              <a:t>Bank information for direct deposit or refund shown here</a:t>
            </a:r>
          </a:p>
          <a:p>
            <a:pPr>
              <a:defRPr/>
            </a:pPr>
            <a:endParaRPr lang="en-US" sz="6000" dirty="0"/>
          </a:p>
          <a:p>
            <a:pPr>
              <a:defRPr/>
            </a:pPr>
            <a:endParaRPr lang="en-US" dirty="0"/>
          </a:p>
          <a:p>
            <a:pPr>
              <a:defRPr/>
            </a:pPr>
            <a:endParaRPr lang="en-US" dirty="0"/>
          </a:p>
        </p:txBody>
      </p:sp>
      <p:sp>
        <p:nvSpPr>
          <p:cNvPr id="6" name="Slide Number Placeholder 5"/>
          <p:cNvSpPr>
            <a:spLocks noGrp="1"/>
          </p:cNvSpPr>
          <p:nvPr>
            <p:ph type="sldNum" sz="quarter" idx="11"/>
          </p:nvPr>
        </p:nvSpPr>
        <p:spPr>
          <a:xfrm>
            <a:off x="8534400" y="6356351"/>
            <a:ext cx="2133600" cy="365125"/>
          </a:xfrm>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C5D44D92-143D-4ECB-87AD-672D0F251CBC}" type="slidenum">
              <a:rPr lang="en-US" altLang="en-US">
                <a:solidFill>
                  <a:srgbClr val="000000"/>
                </a:solidFill>
                <a:latin typeface="Calibri" panose="020F0502020204030204" pitchFamily="34" charset="0"/>
              </a:rPr>
              <a:pPr eaLnBrk="1" hangingPunct="1"/>
              <a:t>18</a:t>
            </a:fld>
            <a:endParaRPr lang="en-US" altLang="en-US">
              <a:solidFill>
                <a:srgbClr val="000000"/>
              </a:solidFill>
              <a:latin typeface="Calibri" panose="020F0502020204030204" pitchFamily="34" charset="0"/>
            </a:endParaRPr>
          </a:p>
        </p:txBody>
      </p:sp>
      <p:sp>
        <p:nvSpPr>
          <p:cNvPr id="2" name="Date Placeholder 1">
            <a:extLst>
              <a:ext uri="{FF2B5EF4-FFF2-40B4-BE49-F238E27FC236}">
                <a16:creationId xmlns:a16="http://schemas.microsoft.com/office/drawing/2014/main" id="{197B7C06-35BB-48F9-A186-EC734E0EE333}"/>
              </a:ext>
            </a:extLst>
          </p:cNvPr>
          <p:cNvSpPr>
            <a:spLocks noGrp="1"/>
          </p:cNvSpPr>
          <p:nvPr>
            <p:ph type="dt" sz="half" idx="10"/>
          </p:nvPr>
        </p:nvSpPr>
        <p:spPr/>
        <p:txBody>
          <a:bodyPr/>
          <a:lstStyle/>
          <a:p>
            <a:r>
              <a:rPr lang="en-US"/>
              <a:t>10-18-2019 v1.0</a:t>
            </a:r>
          </a:p>
        </p:txBody>
      </p:sp>
    </p:spTree>
    <p:extLst>
      <p:ext uri="{BB962C8B-B14F-4D97-AF65-F5344CB8AC3E}">
        <p14:creationId xmlns:p14="http://schemas.microsoft.com/office/powerpoint/2010/main" val="37965262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9657AEE-21AE-4DBF-9916-A0BCC6EDB529}"/>
              </a:ext>
            </a:extLst>
          </p:cNvPr>
          <p:cNvPicPr>
            <a:picLocks noGrp="1" noChangeAspect="1"/>
          </p:cNvPicPr>
          <p:nvPr>
            <p:ph idx="1"/>
          </p:nvPr>
        </p:nvPicPr>
        <p:blipFill>
          <a:blip r:embed="rId3"/>
          <a:stretch>
            <a:fillRect/>
          </a:stretch>
        </p:blipFill>
        <p:spPr>
          <a:xfrm>
            <a:off x="1981200" y="1984829"/>
            <a:ext cx="8107377" cy="4371522"/>
          </a:xfrm>
          <a:prstGeom prst="rect">
            <a:avLst/>
          </a:prstGeom>
        </p:spPr>
      </p:pic>
      <p:sp>
        <p:nvSpPr>
          <p:cNvPr id="62467" name="Title 1"/>
          <p:cNvSpPr>
            <a:spLocks noGrp="1"/>
          </p:cNvSpPr>
          <p:nvPr>
            <p:ph type="title"/>
          </p:nvPr>
        </p:nvSpPr>
        <p:spPr>
          <a:xfrm>
            <a:off x="2133600" y="277813"/>
            <a:ext cx="8077200" cy="1143000"/>
          </a:xfrm>
        </p:spPr>
        <p:txBody>
          <a:bodyPr/>
          <a:lstStyle/>
          <a:p>
            <a:r>
              <a:rPr lang="en-US" altLang="en-US" dirty="0"/>
              <a:t>1040 Page 2 </a:t>
            </a:r>
          </a:p>
        </p:txBody>
      </p:sp>
      <p:sp>
        <p:nvSpPr>
          <p:cNvPr id="25" name="Slide Number Placeholder 24"/>
          <p:cNvSpPr>
            <a:spLocks noGrp="1"/>
          </p:cNvSpPr>
          <p:nvPr>
            <p:ph type="sldNum" sz="quarter" idx="11"/>
          </p:nvPr>
        </p:nvSpPr>
        <p:spPr>
          <a:xfrm>
            <a:off x="8077200" y="6356351"/>
            <a:ext cx="2133600" cy="365125"/>
          </a:xfrm>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843B773E-87ED-46D3-B3BA-0DE2B399E6A1}" type="slidenum">
              <a:rPr lang="en-US" altLang="en-US">
                <a:solidFill>
                  <a:srgbClr val="000000"/>
                </a:solidFill>
                <a:latin typeface="Calibri" panose="020F0502020204030204" pitchFamily="34" charset="0"/>
              </a:rPr>
              <a:pPr eaLnBrk="1" hangingPunct="1"/>
              <a:t>19</a:t>
            </a:fld>
            <a:endParaRPr lang="en-US" altLang="en-US">
              <a:solidFill>
                <a:srgbClr val="000000"/>
              </a:solidFill>
              <a:latin typeface="Calibri" panose="020F0502020204030204" pitchFamily="34" charset="0"/>
            </a:endParaRPr>
          </a:p>
        </p:txBody>
      </p:sp>
      <p:sp>
        <p:nvSpPr>
          <p:cNvPr id="10" name="Rounded Rectangle 9"/>
          <p:cNvSpPr/>
          <p:nvPr/>
        </p:nvSpPr>
        <p:spPr>
          <a:xfrm>
            <a:off x="1905000" y="1955800"/>
            <a:ext cx="8305800" cy="447983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en-US" sz="2800" dirty="0">
              <a:solidFill>
                <a:srgbClr val="FF0000"/>
              </a:solidFill>
            </a:endParaRPr>
          </a:p>
        </p:txBody>
      </p:sp>
      <p:sp>
        <p:nvSpPr>
          <p:cNvPr id="62470" name="TextBox 10"/>
          <p:cNvSpPr txBox="1">
            <a:spLocks noChangeArrowheads="1"/>
          </p:cNvSpPr>
          <p:nvPr/>
        </p:nvSpPr>
        <p:spPr bwMode="auto">
          <a:xfrm>
            <a:off x="1905000" y="1400629"/>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algn="ctr" eaLnBrk="1" hangingPunct="1"/>
            <a:r>
              <a:rPr lang="en-US" altLang="en-US" sz="3200" b="1" dirty="0">
                <a:solidFill>
                  <a:srgbClr val="FF0000"/>
                </a:solidFill>
              </a:rPr>
              <a:t>Tax to amount owed/refund calculation</a:t>
            </a:r>
          </a:p>
        </p:txBody>
      </p:sp>
      <p:cxnSp>
        <p:nvCxnSpPr>
          <p:cNvPr id="12" name="Straight Arrow Connector 11"/>
          <p:cNvCxnSpPr>
            <a:cxnSpLocks/>
          </p:cNvCxnSpPr>
          <p:nvPr/>
        </p:nvCxnSpPr>
        <p:spPr>
          <a:xfrm>
            <a:off x="6172200" y="1828800"/>
            <a:ext cx="158931" cy="30638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24CB6780-8DEA-4F39-8650-6C36C267F603}"/>
              </a:ext>
            </a:extLst>
          </p:cNvPr>
          <p:cNvSpPr>
            <a:spLocks noGrp="1"/>
          </p:cNvSpPr>
          <p:nvPr>
            <p:ph type="dt" sz="half" idx="10"/>
          </p:nvPr>
        </p:nvSpPr>
        <p:spPr/>
        <p:txBody>
          <a:bodyPr/>
          <a:lstStyle/>
          <a:p>
            <a:r>
              <a:rPr lang="en-US"/>
              <a:t>10-18-2019 v1.0</a:t>
            </a:r>
          </a:p>
        </p:txBody>
      </p:sp>
    </p:spTree>
    <p:extLst>
      <p:ext uri="{BB962C8B-B14F-4D97-AF65-F5344CB8AC3E}">
        <p14:creationId xmlns:p14="http://schemas.microsoft.com/office/powerpoint/2010/main" val="9441294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3F00-6FBC-4891-845D-68A1F31740E9}"/>
              </a:ext>
            </a:extLst>
          </p:cNvPr>
          <p:cNvSpPr>
            <a:spLocks noGrp="1"/>
          </p:cNvSpPr>
          <p:nvPr>
            <p:ph type="title"/>
          </p:nvPr>
        </p:nvSpPr>
        <p:spPr/>
        <p:txBody>
          <a:bodyPr/>
          <a:lstStyle/>
          <a:p>
            <a:r>
              <a:rPr lang="en-US" dirty="0"/>
              <a:t>1040 TY 2018 vs 2019 for Training</a:t>
            </a:r>
          </a:p>
        </p:txBody>
      </p:sp>
      <p:sp>
        <p:nvSpPr>
          <p:cNvPr id="3" name="Content Placeholder 2">
            <a:extLst>
              <a:ext uri="{FF2B5EF4-FFF2-40B4-BE49-F238E27FC236}">
                <a16:creationId xmlns:a16="http://schemas.microsoft.com/office/drawing/2014/main" id="{342BD790-871F-46D6-A404-3C3F34612563}"/>
              </a:ext>
            </a:extLst>
          </p:cNvPr>
          <p:cNvSpPr>
            <a:spLocks noGrp="1"/>
          </p:cNvSpPr>
          <p:nvPr>
            <p:ph idx="1"/>
          </p:nvPr>
        </p:nvSpPr>
        <p:spPr/>
        <p:txBody>
          <a:bodyPr/>
          <a:lstStyle/>
          <a:p>
            <a:r>
              <a:rPr lang="en-US" dirty="0"/>
              <a:t>There was a drastic change in the IRS 1040 between TY 2017 and TY 2018.</a:t>
            </a:r>
          </a:p>
          <a:p>
            <a:r>
              <a:rPr lang="en-US" dirty="0"/>
              <a:t>The TR2018 form was difficult to follow and hard to explain to a taxpayer</a:t>
            </a:r>
          </a:p>
          <a:p>
            <a:r>
              <a:rPr lang="en-US" dirty="0"/>
              <a:t>The IRS has proposed a revised 1040 for TY 2019 (still in draft mode) that has several improvements</a:t>
            </a:r>
          </a:p>
          <a:p>
            <a:r>
              <a:rPr lang="en-US" dirty="0"/>
              <a:t> Since we will be using TY2018 TaxSlayer software for training, the forms generated will differ from the actual 2019 forms</a:t>
            </a:r>
          </a:p>
          <a:p>
            <a:endParaRPr lang="en-US" dirty="0"/>
          </a:p>
        </p:txBody>
      </p:sp>
      <p:sp>
        <p:nvSpPr>
          <p:cNvPr id="4" name="Date Placeholder 3">
            <a:extLst>
              <a:ext uri="{FF2B5EF4-FFF2-40B4-BE49-F238E27FC236}">
                <a16:creationId xmlns:a16="http://schemas.microsoft.com/office/drawing/2014/main" id="{6F8486F0-8C8F-40AD-B0F4-402AB17096B9}"/>
              </a:ext>
            </a:extLst>
          </p:cNvPr>
          <p:cNvSpPr>
            <a:spLocks noGrp="1"/>
          </p:cNvSpPr>
          <p:nvPr>
            <p:ph type="dt" sz="half" idx="10"/>
          </p:nvPr>
        </p:nvSpPr>
        <p:spPr/>
        <p:txBody>
          <a:bodyPr/>
          <a:lstStyle/>
          <a:p>
            <a:r>
              <a:rPr lang="en-US"/>
              <a:t>10-18-2019 v1.0</a:t>
            </a:r>
          </a:p>
        </p:txBody>
      </p:sp>
      <p:sp>
        <p:nvSpPr>
          <p:cNvPr id="5" name="Slide Number Placeholder 4">
            <a:extLst>
              <a:ext uri="{FF2B5EF4-FFF2-40B4-BE49-F238E27FC236}">
                <a16:creationId xmlns:a16="http://schemas.microsoft.com/office/drawing/2014/main" id="{E72692E8-81E5-4492-95D7-03E814378AB7}"/>
              </a:ext>
            </a:extLst>
          </p:cNvPr>
          <p:cNvSpPr>
            <a:spLocks noGrp="1"/>
          </p:cNvSpPr>
          <p:nvPr>
            <p:ph type="sldNum" sz="quarter" idx="11"/>
          </p:nvPr>
        </p:nvSpPr>
        <p:spPr/>
        <p:txBody>
          <a:bodyPr/>
          <a:lstStyle/>
          <a:p>
            <a:fld id="{48730AC6-C985-418D-AF85-5171F293BFD8}" type="slidenum">
              <a:rPr lang="en-US" smtClean="0"/>
              <a:t>2</a:t>
            </a:fld>
            <a:endParaRPr lang="en-US"/>
          </a:p>
        </p:txBody>
      </p:sp>
    </p:spTree>
    <p:extLst>
      <p:ext uri="{BB962C8B-B14F-4D97-AF65-F5344CB8AC3E}">
        <p14:creationId xmlns:p14="http://schemas.microsoft.com/office/powerpoint/2010/main" val="2667728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7177-6583-44E3-9F96-93AFC1D44952}"/>
              </a:ext>
            </a:extLst>
          </p:cNvPr>
          <p:cNvSpPr>
            <a:spLocks noGrp="1"/>
          </p:cNvSpPr>
          <p:nvPr>
            <p:ph type="title"/>
          </p:nvPr>
        </p:nvSpPr>
        <p:spPr/>
        <p:txBody>
          <a:bodyPr/>
          <a:lstStyle/>
          <a:p>
            <a:r>
              <a:rPr lang="en-US" dirty="0"/>
              <a:t>1040 Schedule 2</a:t>
            </a:r>
          </a:p>
        </p:txBody>
      </p:sp>
      <p:pic>
        <p:nvPicPr>
          <p:cNvPr id="4" name="Content Placeholder 3">
            <a:extLst>
              <a:ext uri="{FF2B5EF4-FFF2-40B4-BE49-F238E27FC236}">
                <a16:creationId xmlns:a16="http://schemas.microsoft.com/office/drawing/2014/main" id="{54B80A2C-BCC7-4905-9E68-151EC49388E5}"/>
              </a:ext>
            </a:extLst>
          </p:cNvPr>
          <p:cNvPicPr>
            <a:picLocks noGrp="1" noChangeAspect="1"/>
          </p:cNvPicPr>
          <p:nvPr>
            <p:ph idx="1"/>
          </p:nvPr>
        </p:nvPicPr>
        <p:blipFill>
          <a:blip r:embed="rId2"/>
          <a:stretch>
            <a:fillRect/>
          </a:stretch>
        </p:blipFill>
        <p:spPr>
          <a:xfrm>
            <a:off x="1981747" y="1600200"/>
            <a:ext cx="8838106" cy="4724400"/>
          </a:xfrm>
          <a:prstGeom prst="rect">
            <a:avLst/>
          </a:prstGeom>
        </p:spPr>
      </p:pic>
      <p:sp>
        <p:nvSpPr>
          <p:cNvPr id="3" name="Date Placeholder 2">
            <a:extLst>
              <a:ext uri="{FF2B5EF4-FFF2-40B4-BE49-F238E27FC236}">
                <a16:creationId xmlns:a16="http://schemas.microsoft.com/office/drawing/2014/main" id="{2BAA14FC-5304-42D0-8885-EF0EE2E52A39}"/>
              </a:ext>
            </a:extLst>
          </p:cNvPr>
          <p:cNvSpPr>
            <a:spLocks noGrp="1"/>
          </p:cNvSpPr>
          <p:nvPr>
            <p:ph type="dt" sz="half" idx="10"/>
          </p:nvPr>
        </p:nvSpPr>
        <p:spPr/>
        <p:txBody>
          <a:bodyPr/>
          <a:lstStyle/>
          <a:p>
            <a:r>
              <a:rPr lang="en-US"/>
              <a:t>10-18-2019 v1.0</a:t>
            </a:r>
          </a:p>
        </p:txBody>
      </p:sp>
      <p:sp>
        <p:nvSpPr>
          <p:cNvPr id="5" name="Slide Number Placeholder 4">
            <a:extLst>
              <a:ext uri="{FF2B5EF4-FFF2-40B4-BE49-F238E27FC236}">
                <a16:creationId xmlns:a16="http://schemas.microsoft.com/office/drawing/2014/main" id="{BCBC97A3-6C47-4357-909B-21ECDD4DED0D}"/>
              </a:ext>
            </a:extLst>
          </p:cNvPr>
          <p:cNvSpPr>
            <a:spLocks noGrp="1"/>
          </p:cNvSpPr>
          <p:nvPr>
            <p:ph type="sldNum" sz="quarter" idx="11"/>
          </p:nvPr>
        </p:nvSpPr>
        <p:spPr/>
        <p:txBody>
          <a:bodyPr/>
          <a:lstStyle/>
          <a:p>
            <a:fld id="{48730AC6-C985-418D-AF85-5171F293BFD8}" type="slidenum">
              <a:rPr lang="en-US" smtClean="0"/>
              <a:t>20</a:t>
            </a:fld>
            <a:endParaRPr lang="en-US"/>
          </a:p>
        </p:txBody>
      </p:sp>
    </p:spTree>
    <p:extLst>
      <p:ext uri="{BB962C8B-B14F-4D97-AF65-F5344CB8AC3E}">
        <p14:creationId xmlns:p14="http://schemas.microsoft.com/office/powerpoint/2010/main" val="3502971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E50E-6A4F-4CEC-B8EE-58D63228EBA1}"/>
              </a:ext>
            </a:extLst>
          </p:cNvPr>
          <p:cNvSpPr>
            <a:spLocks noGrp="1"/>
          </p:cNvSpPr>
          <p:nvPr>
            <p:ph type="title"/>
          </p:nvPr>
        </p:nvSpPr>
        <p:spPr/>
        <p:txBody>
          <a:bodyPr/>
          <a:lstStyle/>
          <a:p>
            <a:r>
              <a:rPr lang="en-US" dirty="0"/>
              <a:t>1040 Schedule 3</a:t>
            </a:r>
          </a:p>
        </p:txBody>
      </p:sp>
      <p:pic>
        <p:nvPicPr>
          <p:cNvPr id="4" name="Content Placeholder 3">
            <a:extLst>
              <a:ext uri="{FF2B5EF4-FFF2-40B4-BE49-F238E27FC236}">
                <a16:creationId xmlns:a16="http://schemas.microsoft.com/office/drawing/2014/main" id="{6E924F88-6C28-47D1-A244-2C23BD961D14}"/>
              </a:ext>
            </a:extLst>
          </p:cNvPr>
          <p:cNvPicPr>
            <a:picLocks noGrp="1" noChangeAspect="1"/>
          </p:cNvPicPr>
          <p:nvPr>
            <p:ph idx="1"/>
          </p:nvPr>
        </p:nvPicPr>
        <p:blipFill>
          <a:blip r:embed="rId2"/>
          <a:stretch>
            <a:fillRect/>
          </a:stretch>
        </p:blipFill>
        <p:spPr>
          <a:xfrm>
            <a:off x="1958517" y="1600200"/>
            <a:ext cx="8884566" cy="4724400"/>
          </a:xfrm>
          <a:prstGeom prst="rect">
            <a:avLst/>
          </a:prstGeom>
        </p:spPr>
      </p:pic>
      <p:sp>
        <p:nvSpPr>
          <p:cNvPr id="3" name="Date Placeholder 2">
            <a:extLst>
              <a:ext uri="{FF2B5EF4-FFF2-40B4-BE49-F238E27FC236}">
                <a16:creationId xmlns:a16="http://schemas.microsoft.com/office/drawing/2014/main" id="{412A3F8C-BCD3-4482-930D-46AFB74E262D}"/>
              </a:ext>
            </a:extLst>
          </p:cNvPr>
          <p:cNvSpPr>
            <a:spLocks noGrp="1"/>
          </p:cNvSpPr>
          <p:nvPr>
            <p:ph type="dt" sz="half" idx="10"/>
          </p:nvPr>
        </p:nvSpPr>
        <p:spPr/>
        <p:txBody>
          <a:bodyPr/>
          <a:lstStyle/>
          <a:p>
            <a:r>
              <a:rPr lang="en-US"/>
              <a:t>10-18-2019 v1.0</a:t>
            </a:r>
          </a:p>
        </p:txBody>
      </p:sp>
      <p:sp>
        <p:nvSpPr>
          <p:cNvPr id="5" name="Slide Number Placeholder 4">
            <a:extLst>
              <a:ext uri="{FF2B5EF4-FFF2-40B4-BE49-F238E27FC236}">
                <a16:creationId xmlns:a16="http://schemas.microsoft.com/office/drawing/2014/main" id="{DCA37D68-EBC1-4867-A3A8-F21DB8793B69}"/>
              </a:ext>
            </a:extLst>
          </p:cNvPr>
          <p:cNvSpPr>
            <a:spLocks noGrp="1"/>
          </p:cNvSpPr>
          <p:nvPr>
            <p:ph type="sldNum" sz="quarter" idx="11"/>
          </p:nvPr>
        </p:nvSpPr>
        <p:spPr/>
        <p:txBody>
          <a:bodyPr/>
          <a:lstStyle/>
          <a:p>
            <a:fld id="{48730AC6-C985-418D-AF85-5171F293BFD8}" type="slidenum">
              <a:rPr lang="en-US" smtClean="0"/>
              <a:t>21</a:t>
            </a:fld>
            <a:endParaRPr lang="en-US"/>
          </a:p>
        </p:txBody>
      </p:sp>
    </p:spTree>
    <p:extLst>
      <p:ext uri="{BB962C8B-B14F-4D97-AF65-F5344CB8AC3E}">
        <p14:creationId xmlns:p14="http://schemas.microsoft.com/office/powerpoint/2010/main" val="1649621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EEFA-3885-4F22-B6E1-ABE13B7502C4}"/>
              </a:ext>
            </a:extLst>
          </p:cNvPr>
          <p:cNvSpPr>
            <a:spLocks noGrp="1"/>
          </p:cNvSpPr>
          <p:nvPr>
            <p:ph type="title"/>
          </p:nvPr>
        </p:nvSpPr>
        <p:spPr/>
        <p:txBody>
          <a:bodyPr/>
          <a:lstStyle/>
          <a:p>
            <a:r>
              <a:rPr lang="en-US" dirty="0"/>
              <a:t>1040 Page 2 Bottom of Form</a:t>
            </a:r>
          </a:p>
        </p:txBody>
      </p:sp>
      <p:sp>
        <p:nvSpPr>
          <p:cNvPr id="3" name="Content Placeholder 2">
            <a:extLst>
              <a:ext uri="{FF2B5EF4-FFF2-40B4-BE49-F238E27FC236}">
                <a16:creationId xmlns:a16="http://schemas.microsoft.com/office/drawing/2014/main" id="{0C143D8E-4221-4BB6-BAC4-59BE159F9204}"/>
              </a:ext>
            </a:extLst>
          </p:cNvPr>
          <p:cNvSpPr>
            <a:spLocks noGrp="1"/>
          </p:cNvSpPr>
          <p:nvPr>
            <p:ph idx="1"/>
          </p:nvPr>
        </p:nvSpPr>
        <p:spPr/>
        <p:txBody>
          <a:bodyPr/>
          <a:lstStyle/>
          <a:p>
            <a:r>
              <a:rPr lang="en-US" dirty="0"/>
              <a:t>Third party designee (Out of scope for us)</a:t>
            </a:r>
          </a:p>
          <a:p>
            <a:r>
              <a:rPr lang="en-US" dirty="0"/>
              <a:t>Signature box</a:t>
            </a:r>
          </a:p>
          <a:p>
            <a:pPr lvl="1" algn="just"/>
            <a:r>
              <a:rPr lang="en-US" dirty="0"/>
              <a:t>Includes IRS identity pins (if required)</a:t>
            </a:r>
          </a:p>
          <a:p>
            <a:pPr lvl="1" algn="just"/>
            <a:r>
              <a:rPr lang="en-US" dirty="0"/>
              <a:t>Paid preparer information ( AARP Site Identification number)</a:t>
            </a:r>
          </a:p>
          <a:p>
            <a:endParaRPr lang="en-US" dirty="0"/>
          </a:p>
        </p:txBody>
      </p:sp>
      <p:sp>
        <p:nvSpPr>
          <p:cNvPr id="4" name="Date Placeholder 3">
            <a:extLst>
              <a:ext uri="{FF2B5EF4-FFF2-40B4-BE49-F238E27FC236}">
                <a16:creationId xmlns:a16="http://schemas.microsoft.com/office/drawing/2014/main" id="{DA53F0B5-F240-4509-B38B-A6ADBE403B48}"/>
              </a:ext>
            </a:extLst>
          </p:cNvPr>
          <p:cNvSpPr>
            <a:spLocks noGrp="1"/>
          </p:cNvSpPr>
          <p:nvPr>
            <p:ph type="dt" sz="half" idx="10"/>
          </p:nvPr>
        </p:nvSpPr>
        <p:spPr/>
        <p:txBody>
          <a:bodyPr/>
          <a:lstStyle/>
          <a:p>
            <a:r>
              <a:rPr lang="en-US"/>
              <a:t>10-18-2019 v1.0</a:t>
            </a:r>
          </a:p>
        </p:txBody>
      </p:sp>
      <p:sp>
        <p:nvSpPr>
          <p:cNvPr id="5" name="Slide Number Placeholder 4">
            <a:extLst>
              <a:ext uri="{FF2B5EF4-FFF2-40B4-BE49-F238E27FC236}">
                <a16:creationId xmlns:a16="http://schemas.microsoft.com/office/drawing/2014/main" id="{FF96FB6A-D6FB-448B-9CF8-A24E6B0B3786}"/>
              </a:ext>
            </a:extLst>
          </p:cNvPr>
          <p:cNvSpPr>
            <a:spLocks noGrp="1"/>
          </p:cNvSpPr>
          <p:nvPr>
            <p:ph type="sldNum" sz="quarter" idx="11"/>
          </p:nvPr>
        </p:nvSpPr>
        <p:spPr/>
        <p:txBody>
          <a:bodyPr/>
          <a:lstStyle/>
          <a:p>
            <a:fld id="{48730AC6-C985-418D-AF85-5171F293BFD8}" type="slidenum">
              <a:rPr lang="en-US" smtClean="0"/>
              <a:t>22</a:t>
            </a:fld>
            <a:endParaRPr lang="en-US"/>
          </a:p>
        </p:txBody>
      </p:sp>
    </p:spTree>
    <p:extLst>
      <p:ext uri="{BB962C8B-B14F-4D97-AF65-F5344CB8AC3E}">
        <p14:creationId xmlns:p14="http://schemas.microsoft.com/office/powerpoint/2010/main" val="189954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a:extLst>
              <a:ext uri="{FF2B5EF4-FFF2-40B4-BE49-F238E27FC236}">
                <a16:creationId xmlns:a16="http://schemas.microsoft.com/office/drawing/2014/main" id="{00A965EE-1831-4A86-A210-8AFFD5C7EEAE}"/>
              </a:ext>
            </a:extLst>
          </p:cNvPr>
          <p:cNvPicPr>
            <a:picLocks noGrp="1" noChangeAspect="1"/>
          </p:cNvPicPr>
          <p:nvPr>
            <p:ph idx="1"/>
          </p:nvPr>
        </p:nvPicPr>
        <p:blipFill>
          <a:blip r:embed="rId3"/>
          <a:stretch>
            <a:fillRect/>
          </a:stretch>
        </p:blipFill>
        <p:spPr>
          <a:xfrm>
            <a:off x="3677102" y="1600200"/>
            <a:ext cx="5447395" cy="4724400"/>
          </a:xfrm>
          <a:prstGeom prst="rect">
            <a:avLst/>
          </a:prstGeom>
        </p:spPr>
      </p:pic>
      <p:sp>
        <p:nvSpPr>
          <p:cNvPr id="69635" name="Title 1"/>
          <p:cNvSpPr>
            <a:spLocks noGrp="1"/>
          </p:cNvSpPr>
          <p:nvPr>
            <p:ph type="title"/>
          </p:nvPr>
        </p:nvSpPr>
        <p:spPr>
          <a:xfrm>
            <a:off x="2133600" y="277813"/>
            <a:ext cx="8077200" cy="1143000"/>
          </a:xfrm>
        </p:spPr>
        <p:txBody>
          <a:bodyPr/>
          <a:lstStyle/>
          <a:p>
            <a:r>
              <a:rPr lang="en-US" altLang="en-US" dirty="0"/>
              <a:t>1040 Page 2 </a:t>
            </a:r>
          </a:p>
        </p:txBody>
      </p:sp>
      <p:sp>
        <p:nvSpPr>
          <p:cNvPr id="25" name="Slide Number Placeholder 24"/>
          <p:cNvSpPr>
            <a:spLocks noGrp="1"/>
          </p:cNvSpPr>
          <p:nvPr>
            <p:ph type="sldNum" sz="quarter" idx="11"/>
          </p:nvPr>
        </p:nvSpPr>
        <p:spPr>
          <a:xfrm>
            <a:off x="8077200" y="6356351"/>
            <a:ext cx="2133600" cy="365125"/>
          </a:xfrm>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063348E8-C6B8-4005-BDCC-6624D4C86A04}" type="slidenum">
              <a:rPr lang="en-US" altLang="en-US">
                <a:solidFill>
                  <a:srgbClr val="000000"/>
                </a:solidFill>
                <a:latin typeface="Calibri" panose="020F0502020204030204" pitchFamily="34" charset="0"/>
              </a:rPr>
              <a:pPr eaLnBrk="1" hangingPunct="1"/>
              <a:t>23</a:t>
            </a:fld>
            <a:endParaRPr lang="en-US" altLang="en-US">
              <a:solidFill>
                <a:srgbClr val="000000"/>
              </a:solidFill>
              <a:latin typeface="Calibri" panose="020F0502020204030204" pitchFamily="34" charset="0"/>
            </a:endParaRPr>
          </a:p>
        </p:txBody>
      </p:sp>
      <p:sp>
        <p:nvSpPr>
          <p:cNvPr id="10" name="Rounded Rectangle 9"/>
          <p:cNvSpPr/>
          <p:nvPr/>
        </p:nvSpPr>
        <p:spPr>
          <a:xfrm>
            <a:off x="3677102" y="4238897"/>
            <a:ext cx="5588818" cy="51090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algn="ctr">
              <a:defRPr/>
            </a:pPr>
            <a:endParaRPr lang="en-US" sz="2800" dirty="0">
              <a:solidFill>
                <a:srgbClr val="FF0000"/>
              </a:solidFill>
            </a:endParaRPr>
          </a:p>
        </p:txBody>
      </p:sp>
      <p:sp>
        <p:nvSpPr>
          <p:cNvPr id="69638" name="TextBox 10"/>
          <p:cNvSpPr txBox="1">
            <a:spLocks noChangeArrowheads="1"/>
          </p:cNvSpPr>
          <p:nvPr/>
        </p:nvSpPr>
        <p:spPr bwMode="auto">
          <a:xfrm>
            <a:off x="2057400" y="152400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algn="ctr" eaLnBrk="1" hangingPunct="1"/>
            <a:r>
              <a:rPr lang="en-US" altLang="en-US" sz="3200" b="1" dirty="0">
                <a:solidFill>
                  <a:srgbClr val="FF0000"/>
                </a:solidFill>
              </a:rPr>
              <a:t>Third Party Designee (Out of Scope)</a:t>
            </a:r>
          </a:p>
        </p:txBody>
      </p:sp>
      <p:cxnSp>
        <p:nvCxnSpPr>
          <p:cNvPr id="12" name="Straight Arrow Connector 11"/>
          <p:cNvCxnSpPr>
            <a:cxnSpLocks/>
            <a:stCxn id="69638" idx="2"/>
          </p:cNvCxnSpPr>
          <p:nvPr/>
        </p:nvCxnSpPr>
        <p:spPr>
          <a:xfrm>
            <a:off x="6057900" y="2108200"/>
            <a:ext cx="369026" cy="205449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C422712-DBCE-4ADA-914F-947B8325AC89}"/>
              </a:ext>
            </a:extLst>
          </p:cNvPr>
          <p:cNvSpPr>
            <a:spLocks noGrp="1"/>
          </p:cNvSpPr>
          <p:nvPr>
            <p:ph type="dt" sz="half" idx="10"/>
          </p:nvPr>
        </p:nvSpPr>
        <p:spPr/>
        <p:txBody>
          <a:bodyPr/>
          <a:lstStyle/>
          <a:p>
            <a:r>
              <a:rPr lang="en-US"/>
              <a:t>10-18-2019 v1.0</a:t>
            </a:r>
          </a:p>
        </p:txBody>
      </p:sp>
    </p:spTree>
    <p:extLst>
      <p:ext uri="{BB962C8B-B14F-4D97-AF65-F5344CB8AC3E}">
        <p14:creationId xmlns:p14="http://schemas.microsoft.com/office/powerpoint/2010/main" val="1512446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a:extLst>
              <a:ext uri="{FF2B5EF4-FFF2-40B4-BE49-F238E27FC236}">
                <a16:creationId xmlns:a16="http://schemas.microsoft.com/office/drawing/2014/main" id="{11584FFB-6381-41DA-9323-839B15D228EA}"/>
              </a:ext>
            </a:extLst>
          </p:cNvPr>
          <p:cNvPicPr>
            <a:picLocks noGrp="1" noChangeAspect="1"/>
          </p:cNvPicPr>
          <p:nvPr>
            <p:ph idx="1"/>
          </p:nvPr>
        </p:nvPicPr>
        <p:blipFill>
          <a:blip r:embed="rId2"/>
          <a:stretch>
            <a:fillRect/>
          </a:stretch>
        </p:blipFill>
        <p:spPr>
          <a:xfrm>
            <a:off x="3677102" y="1600200"/>
            <a:ext cx="5987114" cy="5192486"/>
          </a:xfrm>
          <a:prstGeom prst="rect">
            <a:avLst/>
          </a:prstGeom>
        </p:spPr>
      </p:pic>
      <p:sp>
        <p:nvSpPr>
          <p:cNvPr id="2" name="Title 1">
            <a:extLst>
              <a:ext uri="{FF2B5EF4-FFF2-40B4-BE49-F238E27FC236}">
                <a16:creationId xmlns:a16="http://schemas.microsoft.com/office/drawing/2014/main" id="{79A649BB-56F4-4BE6-8B90-5B4DDD65516A}"/>
              </a:ext>
            </a:extLst>
          </p:cNvPr>
          <p:cNvSpPr>
            <a:spLocks noGrp="1"/>
          </p:cNvSpPr>
          <p:nvPr>
            <p:ph type="title"/>
          </p:nvPr>
        </p:nvSpPr>
        <p:spPr/>
        <p:txBody>
          <a:bodyPr/>
          <a:lstStyle/>
          <a:p>
            <a:r>
              <a:rPr lang="en-US" dirty="0"/>
              <a:t>1040 Page 2</a:t>
            </a:r>
          </a:p>
        </p:txBody>
      </p:sp>
      <p:sp>
        <p:nvSpPr>
          <p:cNvPr id="6" name="TextBox 5">
            <a:extLst>
              <a:ext uri="{FF2B5EF4-FFF2-40B4-BE49-F238E27FC236}">
                <a16:creationId xmlns:a16="http://schemas.microsoft.com/office/drawing/2014/main" id="{60D651FF-A407-416E-A55B-FD5139870EE7}"/>
              </a:ext>
            </a:extLst>
          </p:cNvPr>
          <p:cNvSpPr txBox="1"/>
          <p:nvPr/>
        </p:nvSpPr>
        <p:spPr>
          <a:xfrm>
            <a:off x="3509447" y="1128425"/>
            <a:ext cx="6322423" cy="584775"/>
          </a:xfrm>
          <a:prstGeom prst="rect">
            <a:avLst/>
          </a:prstGeom>
          <a:noFill/>
        </p:spPr>
        <p:txBody>
          <a:bodyPr wrap="square" rtlCol="0">
            <a:spAutoFit/>
          </a:bodyPr>
          <a:lstStyle/>
          <a:p>
            <a:r>
              <a:rPr lang="en-US" sz="3200" dirty="0">
                <a:solidFill>
                  <a:srgbClr val="FF0000"/>
                </a:solidFill>
                <a:latin typeface="Arial" panose="020B0604020202020204" pitchFamily="34" charset="0"/>
                <a:cs typeface="Arial" panose="020B0604020202020204" pitchFamily="34" charset="0"/>
              </a:rPr>
              <a:t>Signature Box</a:t>
            </a:r>
          </a:p>
        </p:txBody>
      </p:sp>
      <p:sp>
        <p:nvSpPr>
          <p:cNvPr id="7" name="Rectangle: Rounded Corners 6">
            <a:extLst>
              <a:ext uri="{FF2B5EF4-FFF2-40B4-BE49-F238E27FC236}">
                <a16:creationId xmlns:a16="http://schemas.microsoft.com/office/drawing/2014/main" id="{32A3E3CC-F53C-4FF3-94AF-FD26E4423737}"/>
              </a:ext>
            </a:extLst>
          </p:cNvPr>
          <p:cNvSpPr/>
          <p:nvPr/>
        </p:nvSpPr>
        <p:spPr>
          <a:xfrm>
            <a:off x="3677102" y="4981303"/>
            <a:ext cx="6102624" cy="181138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800" dirty="0">
              <a:solidFill>
                <a:srgbClr val="FF0000"/>
              </a:solidFill>
            </a:endParaRPr>
          </a:p>
        </p:txBody>
      </p:sp>
      <p:cxnSp>
        <p:nvCxnSpPr>
          <p:cNvPr id="9" name="Straight Arrow Connector 8">
            <a:extLst>
              <a:ext uri="{FF2B5EF4-FFF2-40B4-BE49-F238E27FC236}">
                <a16:creationId xmlns:a16="http://schemas.microsoft.com/office/drawing/2014/main" id="{A27A03D7-3165-4AFD-B177-4259E404BC3F}"/>
              </a:ext>
            </a:extLst>
          </p:cNvPr>
          <p:cNvCxnSpPr>
            <a:cxnSpLocks/>
          </p:cNvCxnSpPr>
          <p:nvPr/>
        </p:nvCxnSpPr>
        <p:spPr bwMode="auto">
          <a:xfrm>
            <a:off x="5956663" y="1776550"/>
            <a:ext cx="167655" cy="3204753"/>
          </a:xfrm>
          <a:prstGeom prst="straightConnector1">
            <a:avLst/>
          </a:prstGeom>
          <a:noFill/>
          <a:ln w="76200" cap="flat" cmpd="sng" algn="ctr">
            <a:solidFill>
              <a:srgbClr val="FF0000"/>
            </a:solidFill>
            <a:prstDash val="solid"/>
            <a:round/>
            <a:headEnd type="none" w="med" len="med"/>
            <a:tailEnd type="triangle"/>
          </a:ln>
          <a:effectLst/>
        </p:spPr>
      </p:cxnSp>
      <p:sp>
        <p:nvSpPr>
          <p:cNvPr id="3" name="Date Placeholder 2">
            <a:extLst>
              <a:ext uri="{FF2B5EF4-FFF2-40B4-BE49-F238E27FC236}">
                <a16:creationId xmlns:a16="http://schemas.microsoft.com/office/drawing/2014/main" id="{244759C6-4B8B-41B9-B76B-115EFD7ECCBD}"/>
              </a:ext>
            </a:extLst>
          </p:cNvPr>
          <p:cNvSpPr>
            <a:spLocks noGrp="1"/>
          </p:cNvSpPr>
          <p:nvPr>
            <p:ph type="dt" sz="half" idx="10"/>
          </p:nvPr>
        </p:nvSpPr>
        <p:spPr/>
        <p:txBody>
          <a:bodyPr/>
          <a:lstStyle/>
          <a:p>
            <a:r>
              <a:rPr lang="en-US"/>
              <a:t>10-18-2019 v1.0</a:t>
            </a:r>
          </a:p>
        </p:txBody>
      </p:sp>
      <p:sp>
        <p:nvSpPr>
          <p:cNvPr id="5" name="Slide Number Placeholder 4">
            <a:extLst>
              <a:ext uri="{FF2B5EF4-FFF2-40B4-BE49-F238E27FC236}">
                <a16:creationId xmlns:a16="http://schemas.microsoft.com/office/drawing/2014/main" id="{E09CF521-F7D1-4C3A-8E46-814E3B4DECC0}"/>
              </a:ext>
            </a:extLst>
          </p:cNvPr>
          <p:cNvSpPr>
            <a:spLocks noGrp="1"/>
          </p:cNvSpPr>
          <p:nvPr>
            <p:ph type="sldNum" sz="quarter" idx="11"/>
          </p:nvPr>
        </p:nvSpPr>
        <p:spPr/>
        <p:txBody>
          <a:bodyPr/>
          <a:lstStyle/>
          <a:p>
            <a:fld id="{48730AC6-C985-418D-AF85-5171F293BFD8}" type="slidenum">
              <a:rPr lang="en-US" smtClean="0"/>
              <a:t>24</a:t>
            </a:fld>
            <a:endParaRPr lang="en-US"/>
          </a:p>
        </p:txBody>
      </p:sp>
    </p:spTree>
    <p:extLst>
      <p:ext uri="{BB962C8B-B14F-4D97-AF65-F5344CB8AC3E}">
        <p14:creationId xmlns:p14="http://schemas.microsoft.com/office/powerpoint/2010/main" val="1976863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71C6-FD94-45F7-A253-6047671C61C6}"/>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494F3B24-A6A9-4A7B-92C8-B11508593316}"/>
              </a:ext>
            </a:extLst>
          </p:cNvPr>
          <p:cNvSpPr>
            <a:spLocks noGrp="1"/>
          </p:cNvSpPr>
          <p:nvPr>
            <p:ph idx="1"/>
          </p:nvPr>
        </p:nvSpPr>
        <p:spPr/>
        <p:txBody>
          <a:bodyPr/>
          <a:lstStyle/>
          <a:p>
            <a:r>
              <a:rPr lang="en-US" dirty="0"/>
              <a:t>The goal of this training is to familiarize the student with the 2018/2019 format and flow using the TY 2019 proposed form  </a:t>
            </a:r>
          </a:p>
        </p:txBody>
      </p:sp>
      <p:sp>
        <p:nvSpPr>
          <p:cNvPr id="4" name="Date Placeholder 3">
            <a:extLst>
              <a:ext uri="{FF2B5EF4-FFF2-40B4-BE49-F238E27FC236}">
                <a16:creationId xmlns:a16="http://schemas.microsoft.com/office/drawing/2014/main" id="{5A6EDEBA-7F4F-4A68-8139-2EB0C6B4E780}"/>
              </a:ext>
            </a:extLst>
          </p:cNvPr>
          <p:cNvSpPr>
            <a:spLocks noGrp="1"/>
          </p:cNvSpPr>
          <p:nvPr>
            <p:ph type="dt" sz="half" idx="10"/>
          </p:nvPr>
        </p:nvSpPr>
        <p:spPr/>
        <p:txBody>
          <a:bodyPr/>
          <a:lstStyle/>
          <a:p>
            <a:r>
              <a:rPr lang="en-US"/>
              <a:t>10-18-2019 v1.0</a:t>
            </a:r>
          </a:p>
        </p:txBody>
      </p:sp>
      <p:sp>
        <p:nvSpPr>
          <p:cNvPr id="5" name="Slide Number Placeholder 4">
            <a:extLst>
              <a:ext uri="{FF2B5EF4-FFF2-40B4-BE49-F238E27FC236}">
                <a16:creationId xmlns:a16="http://schemas.microsoft.com/office/drawing/2014/main" id="{5CE1370E-DEF8-4EDB-9F62-047F2AB8F5BA}"/>
              </a:ext>
            </a:extLst>
          </p:cNvPr>
          <p:cNvSpPr>
            <a:spLocks noGrp="1"/>
          </p:cNvSpPr>
          <p:nvPr>
            <p:ph type="sldNum" sz="quarter" idx="11"/>
          </p:nvPr>
        </p:nvSpPr>
        <p:spPr/>
        <p:txBody>
          <a:bodyPr/>
          <a:lstStyle/>
          <a:p>
            <a:fld id="{48730AC6-C985-418D-AF85-5171F293BFD8}" type="slidenum">
              <a:rPr lang="en-US" smtClean="0"/>
              <a:t>3</a:t>
            </a:fld>
            <a:endParaRPr lang="en-US"/>
          </a:p>
        </p:txBody>
      </p:sp>
    </p:spTree>
    <p:extLst>
      <p:ext uri="{BB962C8B-B14F-4D97-AF65-F5344CB8AC3E}">
        <p14:creationId xmlns:p14="http://schemas.microsoft.com/office/powerpoint/2010/main" val="331325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133600" y="304800"/>
            <a:ext cx="8077200" cy="1066800"/>
          </a:xfrm>
        </p:spPr>
        <p:txBody>
          <a:bodyPr/>
          <a:lstStyle/>
          <a:p>
            <a:r>
              <a:rPr lang="en-US" altLang="en-US"/>
              <a:t>IRS Form 1040</a:t>
            </a:r>
          </a:p>
        </p:txBody>
      </p:sp>
      <p:sp>
        <p:nvSpPr>
          <p:cNvPr id="50179" name="Content Placeholder 2"/>
          <p:cNvSpPr>
            <a:spLocks noGrp="1"/>
          </p:cNvSpPr>
          <p:nvPr>
            <p:ph idx="1"/>
          </p:nvPr>
        </p:nvSpPr>
        <p:spPr>
          <a:xfrm>
            <a:off x="2133600" y="1600200"/>
            <a:ext cx="8077200" cy="4724400"/>
          </a:xfrm>
        </p:spPr>
        <p:txBody>
          <a:bodyPr/>
          <a:lstStyle/>
          <a:p>
            <a:r>
              <a:rPr lang="en-US" altLang="en-US" dirty="0"/>
              <a:t>The 2019 simplified 1040 covers:</a:t>
            </a:r>
          </a:p>
          <a:p>
            <a:pPr lvl="1"/>
            <a:r>
              <a:rPr lang="en-US" altLang="en-US" dirty="0"/>
              <a:t>Taxpayer information &amp; Signature</a:t>
            </a:r>
          </a:p>
          <a:p>
            <a:pPr lvl="1"/>
            <a:r>
              <a:rPr lang="en-US" altLang="en-US" dirty="0"/>
              <a:t>Income</a:t>
            </a:r>
          </a:p>
          <a:p>
            <a:pPr lvl="1"/>
            <a:r>
              <a:rPr lang="en-US" altLang="en-US" dirty="0"/>
              <a:t>Deductions </a:t>
            </a:r>
          </a:p>
          <a:p>
            <a:pPr lvl="1"/>
            <a:r>
              <a:rPr lang="en-US" altLang="en-US" dirty="0"/>
              <a:t>Taxes &amp; Credits</a:t>
            </a:r>
          </a:p>
          <a:p>
            <a:pPr lvl="1"/>
            <a:r>
              <a:rPr lang="en-US" altLang="en-US" dirty="0"/>
              <a:t>Payments/Refunds Due and Signature</a:t>
            </a:r>
          </a:p>
          <a:p>
            <a:r>
              <a:rPr lang="en-US" altLang="en-US" dirty="0"/>
              <a:t>Although the format is similar to 2018, there are some proposed improvements for 2019  </a:t>
            </a:r>
          </a:p>
        </p:txBody>
      </p:sp>
      <p:sp>
        <p:nvSpPr>
          <p:cNvPr id="6" name="Slide Number Placeholder 5"/>
          <p:cNvSpPr>
            <a:spLocks noGrp="1"/>
          </p:cNvSpPr>
          <p:nvPr>
            <p:ph type="sldNum" sz="quarter" idx="11"/>
          </p:nvPr>
        </p:nvSpPr>
        <p:spPr>
          <a:xfrm>
            <a:off x="8534400" y="6356351"/>
            <a:ext cx="2133600" cy="365125"/>
          </a:xfrm>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5FCFB927-E544-44AC-9948-3697C9DADE08}" type="slidenum">
              <a:rPr lang="en-US" altLang="en-US">
                <a:solidFill>
                  <a:srgbClr val="000000"/>
                </a:solidFill>
                <a:latin typeface="Calibri" panose="020F0502020204030204" pitchFamily="34" charset="0"/>
              </a:rPr>
              <a:pPr eaLnBrk="1" hangingPunct="1"/>
              <a:t>4</a:t>
            </a:fld>
            <a:endParaRPr lang="en-US" altLang="en-US">
              <a:solidFill>
                <a:srgbClr val="000000"/>
              </a:solidFill>
              <a:latin typeface="Calibri" panose="020F0502020204030204" pitchFamily="34" charset="0"/>
            </a:endParaRPr>
          </a:p>
        </p:txBody>
      </p:sp>
      <p:sp>
        <p:nvSpPr>
          <p:cNvPr id="2" name="Date Placeholder 1">
            <a:extLst>
              <a:ext uri="{FF2B5EF4-FFF2-40B4-BE49-F238E27FC236}">
                <a16:creationId xmlns:a16="http://schemas.microsoft.com/office/drawing/2014/main" id="{CA396687-6EEC-42C8-9697-98D5EAB9A76C}"/>
              </a:ext>
            </a:extLst>
          </p:cNvPr>
          <p:cNvSpPr>
            <a:spLocks noGrp="1"/>
          </p:cNvSpPr>
          <p:nvPr>
            <p:ph type="dt" sz="half" idx="10"/>
          </p:nvPr>
        </p:nvSpPr>
        <p:spPr/>
        <p:txBody>
          <a:bodyPr/>
          <a:lstStyle/>
          <a:p>
            <a:r>
              <a:rPr lang="en-US"/>
              <a:t>10-18-2019 v1.0</a:t>
            </a:r>
          </a:p>
        </p:txBody>
      </p:sp>
    </p:spTree>
    <p:extLst>
      <p:ext uri="{BB962C8B-B14F-4D97-AF65-F5344CB8AC3E}">
        <p14:creationId xmlns:p14="http://schemas.microsoft.com/office/powerpoint/2010/main" val="36569378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C7DF-E411-40B5-A900-830F97195F8A}"/>
              </a:ext>
            </a:extLst>
          </p:cNvPr>
          <p:cNvSpPr>
            <a:spLocks noGrp="1"/>
          </p:cNvSpPr>
          <p:nvPr>
            <p:ph type="title"/>
          </p:nvPr>
        </p:nvSpPr>
        <p:spPr/>
        <p:txBody>
          <a:bodyPr/>
          <a:lstStyle/>
          <a:p>
            <a:r>
              <a:rPr lang="en-US" dirty="0"/>
              <a:t>Schedules</a:t>
            </a:r>
          </a:p>
        </p:txBody>
      </p:sp>
      <p:sp>
        <p:nvSpPr>
          <p:cNvPr id="3" name="Content Placeholder 2">
            <a:extLst>
              <a:ext uri="{FF2B5EF4-FFF2-40B4-BE49-F238E27FC236}">
                <a16:creationId xmlns:a16="http://schemas.microsoft.com/office/drawing/2014/main" id="{B6B6C781-9BED-4FB3-B87B-C0D06ADB127D}"/>
              </a:ext>
            </a:extLst>
          </p:cNvPr>
          <p:cNvSpPr>
            <a:spLocks noGrp="1"/>
          </p:cNvSpPr>
          <p:nvPr>
            <p:ph idx="1"/>
          </p:nvPr>
        </p:nvSpPr>
        <p:spPr/>
        <p:txBody>
          <a:bodyPr/>
          <a:lstStyle/>
          <a:p>
            <a:r>
              <a:rPr lang="en-US" dirty="0"/>
              <a:t>In 2018 there were five schedules associated with the 1040.  In 2019 the five schedules were reduced to three by putting some of the information from the schedules into the 1040 and combining some of the schedules.   </a:t>
            </a:r>
          </a:p>
          <a:p>
            <a:pPr marL="0" indent="0">
              <a:buNone/>
            </a:pPr>
            <a:endParaRPr lang="en-US" dirty="0"/>
          </a:p>
        </p:txBody>
      </p:sp>
      <p:sp>
        <p:nvSpPr>
          <p:cNvPr id="4" name="Date Placeholder 3">
            <a:extLst>
              <a:ext uri="{FF2B5EF4-FFF2-40B4-BE49-F238E27FC236}">
                <a16:creationId xmlns:a16="http://schemas.microsoft.com/office/drawing/2014/main" id="{BA5C19AB-EADE-41C3-B806-F8CBA855087C}"/>
              </a:ext>
            </a:extLst>
          </p:cNvPr>
          <p:cNvSpPr>
            <a:spLocks noGrp="1"/>
          </p:cNvSpPr>
          <p:nvPr>
            <p:ph type="dt" sz="half" idx="10"/>
          </p:nvPr>
        </p:nvSpPr>
        <p:spPr/>
        <p:txBody>
          <a:bodyPr/>
          <a:lstStyle/>
          <a:p>
            <a:r>
              <a:rPr lang="en-US"/>
              <a:t>10-18-2019 v1.0</a:t>
            </a:r>
          </a:p>
        </p:txBody>
      </p:sp>
      <p:sp>
        <p:nvSpPr>
          <p:cNvPr id="5" name="Slide Number Placeholder 4">
            <a:extLst>
              <a:ext uri="{FF2B5EF4-FFF2-40B4-BE49-F238E27FC236}">
                <a16:creationId xmlns:a16="http://schemas.microsoft.com/office/drawing/2014/main" id="{DE6D6D7A-0669-4FA5-A83B-B05BC7F0D5A4}"/>
              </a:ext>
            </a:extLst>
          </p:cNvPr>
          <p:cNvSpPr>
            <a:spLocks noGrp="1"/>
          </p:cNvSpPr>
          <p:nvPr>
            <p:ph type="sldNum" sz="quarter" idx="11"/>
          </p:nvPr>
        </p:nvSpPr>
        <p:spPr/>
        <p:txBody>
          <a:bodyPr/>
          <a:lstStyle/>
          <a:p>
            <a:fld id="{48730AC6-C985-418D-AF85-5171F293BFD8}" type="slidenum">
              <a:rPr lang="en-US" smtClean="0"/>
              <a:t>5</a:t>
            </a:fld>
            <a:endParaRPr lang="en-US"/>
          </a:p>
        </p:txBody>
      </p:sp>
    </p:spTree>
    <p:extLst>
      <p:ext uri="{BB962C8B-B14F-4D97-AF65-F5344CB8AC3E}">
        <p14:creationId xmlns:p14="http://schemas.microsoft.com/office/powerpoint/2010/main" val="27087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E023C-718F-4395-B074-56F98830825F}"/>
              </a:ext>
            </a:extLst>
          </p:cNvPr>
          <p:cNvSpPr>
            <a:spLocks noGrp="1"/>
          </p:cNvSpPr>
          <p:nvPr>
            <p:ph type="title"/>
          </p:nvPr>
        </p:nvSpPr>
        <p:spPr/>
        <p:txBody>
          <a:bodyPr/>
          <a:lstStyle/>
          <a:p>
            <a:r>
              <a:rPr lang="en-US" dirty="0"/>
              <a:t>1040 Schedules</a:t>
            </a:r>
          </a:p>
        </p:txBody>
      </p:sp>
      <p:sp>
        <p:nvSpPr>
          <p:cNvPr id="3" name="Content Placeholder 2">
            <a:extLst>
              <a:ext uri="{FF2B5EF4-FFF2-40B4-BE49-F238E27FC236}">
                <a16:creationId xmlns:a16="http://schemas.microsoft.com/office/drawing/2014/main" id="{523E3F03-2E8A-4FA1-B361-355B49BEDD7C}"/>
              </a:ext>
            </a:extLst>
          </p:cNvPr>
          <p:cNvSpPr>
            <a:spLocks noGrp="1"/>
          </p:cNvSpPr>
          <p:nvPr>
            <p:ph idx="1"/>
          </p:nvPr>
        </p:nvSpPr>
        <p:spPr>
          <a:xfrm>
            <a:off x="1219200" y="1600199"/>
            <a:ext cx="10363200" cy="5061857"/>
          </a:xfrm>
        </p:spPr>
        <p:txBody>
          <a:bodyPr/>
          <a:lstStyle/>
          <a:p>
            <a:r>
              <a:rPr lang="en-US" dirty="0"/>
              <a:t>The schedules associated with the 1040 make the 1040 as complete as was the 2017 version.  The three basic schedules that we will see are:</a:t>
            </a:r>
          </a:p>
          <a:p>
            <a:pPr lvl="1"/>
            <a:r>
              <a:rPr lang="en-US" dirty="0"/>
              <a:t>Schedule 1 – Additional Income &amp; Adjustments to Income</a:t>
            </a:r>
          </a:p>
          <a:p>
            <a:pPr lvl="2"/>
            <a:r>
              <a:rPr lang="en-US" dirty="0"/>
              <a:t>Line numbers have changed from 2018 version</a:t>
            </a:r>
          </a:p>
          <a:p>
            <a:pPr lvl="1"/>
            <a:r>
              <a:rPr lang="en-US" dirty="0"/>
              <a:t>Schedule 2 – Additional Taxes</a:t>
            </a:r>
          </a:p>
          <a:p>
            <a:pPr lvl="2"/>
            <a:r>
              <a:rPr lang="en-US" dirty="0"/>
              <a:t>Additional taxes from the 2018 Schedule 4 were added and line numbers changed</a:t>
            </a:r>
          </a:p>
          <a:p>
            <a:pPr lvl="1"/>
            <a:r>
              <a:rPr lang="en-US" dirty="0"/>
              <a:t>Schedule 3 – Additional Credits and Payments</a:t>
            </a:r>
          </a:p>
          <a:p>
            <a:pPr lvl="2"/>
            <a:r>
              <a:rPr lang="en-US" dirty="0"/>
              <a:t>Other Payments and Refundable Credits from the 2018 Schedule 5 were added and line numbers changed</a:t>
            </a:r>
          </a:p>
        </p:txBody>
      </p:sp>
      <p:sp>
        <p:nvSpPr>
          <p:cNvPr id="4" name="Date Placeholder 3">
            <a:extLst>
              <a:ext uri="{FF2B5EF4-FFF2-40B4-BE49-F238E27FC236}">
                <a16:creationId xmlns:a16="http://schemas.microsoft.com/office/drawing/2014/main" id="{87412803-10C5-4651-AAAF-E48514F407FD}"/>
              </a:ext>
            </a:extLst>
          </p:cNvPr>
          <p:cNvSpPr>
            <a:spLocks noGrp="1"/>
          </p:cNvSpPr>
          <p:nvPr>
            <p:ph type="dt" sz="half" idx="10"/>
          </p:nvPr>
        </p:nvSpPr>
        <p:spPr/>
        <p:txBody>
          <a:bodyPr/>
          <a:lstStyle/>
          <a:p>
            <a:r>
              <a:rPr lang="en-US"/>
              <a:t>10-18-2019 v1.0</a:t>
            </a:r>
          </a:p>
        </p:txBody>
      </p:sp>
      <p:sp>
        <p:nvSpPr>
          <p:cNvPr id="5" name="Slide Number Placeholder 4">
            <a:extLst>
              <a:ext uri="{FF2B5EF4-FFF2-40B4-BE49-F238E27FC236}">
                <a16:creationId xmlns:a16="http://schemas.microsoft.com/office/drawing/2014/main" id="{43029DD4-6996-46E0-92CE-FBB1B7096D71}"/>
              </a:ext>
            </a:extLst>
          </p:cNvPr>
          <p:cNvSpPr>
            <a:spLocks noGrp="1"/>
          </p:cNvSpPr>
          <p:nvPr>
            <p:ph type="sldNum" sz="quarter" idx="11"/>
          </p:nvPr>
        </p:nvSpPr>
        <p:spPr/>
        <p:txBody>
          <a:bodyPr/>
          <a:lstStyle/>
          <a:p>
            <a:fld id="{48730AC6-C985-418D-AF85-5171F293BFD8}" type="slidenum">
              <a:rPr lang="en-US" smtClean="0"/>
              <a:t>6</a:t>
            </a:fld>
            <a:endParaRPr lang="en-US"/>
          </a:p>
        </p:txBody>
      </p:sp>
    </p:spTree>
    <p:extLst>
      <p:ext uri="{BB962C8B-B14F-4D97-AF65-F5344CB8AC3E}">
        <p14:creationId xmlns:p14="http://schemas.microsoft.com/office/powerpoint/2010/main" val="611819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133600" y="277813"/>
            <a:ext cx="8077200" cy="1143000"/>
          </a:xfrm>
        </p:spPr>
        <p:txBody>
          <a:bodyPr/>
          <a:lstStyle/>
          <a:p>
            <a:r>
              <a:rPr lang="en-US" altLang="en-US" dirty="0"/>
              <a:t>1040 Page 1 Taxpayer Information</a:t>
            </a:r>
          </a:p>
        </p:txBody>
      </p:sp>
      <p:sp>
        <p:nvSpPr>
          <p:cNvPr id="51203" name="Content Placeholder 2"/>
          <p:cNvSpPr>
            <a:spLocks noGrp="1"/>
          </p:cNvSpPr>
          <p:nvPr>
            <p:ph idx="1"/>
          </p:nvPr>
        </p:nvSpPr>
        <p:spPr>
          <a:xfrm>
            <a:off x="2133600" y="1600200"/>
            <a:ext cx="8077200" cy="5121276"/>
          </a:xfrm>
        </p:spPr>
        <p:txBody>
          <a:bodyPr/>
          <a:lstStyle/>
          <a:p>
            <a:r>
              <a:rPr lang="en-US" altLang="en-US" dirty="0"/>
              <a:t>Includes:</a:t>
            </a:r>
          </a:p>
          <a:p>
            <a:pPr lvl="1"/>
            <a:r>
              <a:rPr lang="en-US" altLang="en-US" dirty="0"/>
              <a:t>Filing status </a:t>
            </a:r>
          </a:p>
          <a:p>
            <a:pPr lvl="1"/>
            <a:r>
              <a:rPr lang="en-US" altLang="en-US" dirty="0"/>
              <a:t>Personal information for taxpayer &amp; spouse</a:t>
            </a:r>
          </a:p>
          <a:p>
            <a:pPr lvl="1"/>
            <a:r>
              <a:rPr lang="en-US" altLang="en-US" dirty="0"/>
              <a:t>Spouse Standard Deduction Information</a:t>
            </a:r>
          </a:p>
          <a:p>
            <a:pPr lvl="1"/>
            <a:r>
              <a:rPr lang="en-US" altLang="en-US" dirty="0"/>
              <a:t>Full year health coverage check box removed in 2019</a:t>
            </a:r>
          </a:p>
          <a:p>
            <a:pPr lvl="1"/>
            <a:r>
              <a:rPr lang="en-US" altLang="en-US" dirty="0"/>
              <a:t>Presidential election campaign question</a:t>
            </a:r>
          </a:p>
          <a:p>
            <a:pPr lvl="1"/>
            <a:r>
              <a:rPr lang="en-US" altLang="en-US" dirty="0"/>
              <a:t>Dependent information</a:t>
            </a:r>
          </a:p>
          <a:p>
            <a:r>
              <a:rPr lang="en-US" altLang="en-US" dirty="0"/>
              <a:t>Most of this information comes from the “Personal Information” section of TaxSlayer</a:t>
            </a:r>
          </a:p>
        </p:txBody>
      </p:sp>
      <p:sp>
        <p:nvSpPr>
          <p:cNvPr id="6" name="Slide Number Placeholder 5"/>
          <p:cNvSpPr>
            <a:spLocks noGrp="1"/>
          </p:cNvSpPr>
          <p:nvPr>
            <p:ph type="sldNum" sz="quarter" idx="11"/>
          </p:nvPr>
        </p:nvSpPr>
        <p:spPr>
          <a:xfrm>
            <a:off x="8534400" y="6356351"/>
            <a:ext cx="2133600" cy="365125"/>
          </a:xfrm>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BB54A75F-F8E8-41E7-9B37-DD6D4B634363}" type="slidenum">
              <a:rPr lang="en-US" altLang="en-US">
                <a:solidFill>
                  <a:srgbClr val="000000"/>
                </a:solidFill>
                <a:latin typeface="Calibri" panose="020F0502020204030204" pitchFamily="34" charset="0"/>
              </a:rPr>
              <a:pPr eaLnBrk="1" hangingPunct="1"/>
              <a:t>7</a:t>
            </a:fld>
            <a:endParaRPr lang="en-US" altLang="en-US">
              <a:solidFill>
                <a:srgbClr val="000000"/>
              </a:solidFill>
              <a:latin typeface="Calibri" panose="020F0502020204030204" pitchFamily="34" charset="0"/>
            </a:endParaRPr>
          </a:p>
        </p:txBody>
      </p:sp>
      <p:sp>
        <p:nvSpPr>
          <p:cNvPr id="2" name="Date Placeholder 1">
            <a:extLst>
              <a:ext uri="{FF2B5EF4-FFF2-40B4-BE49-F238E27FC236}">
                <a16:creationId xmlns:a16="http://schemas.microsoft.com/office/drawing/2014/main" id="{4B32DAE7-ABB5-4E92-81CA-3409306552D7}"/>
              </a:ext>
            </a:extLst>
          </p:cNvPr>
          <p:cNvSpPr>
            <a:spLocks noGrp="1"/>
          </p:cNvSpPr>
          <p:nvPr>
            <p:ph type="dt" sz="half" idx="10"/>
          </p:nvPr>
        </p:nvSpPr>
        <p:spPr/>
        <p:txBody>
          <a:bodyPr/>
          <a:lstStyle/>
          <a:p>
            <a:r>
              <a:rPr lang="en-US"/>
              <a:t>10-18-2019 v1.0</a:t>
            </a:r>
          </a:p>
        </p:txBody>
      </p:sp>
    </p:spTree>
    <p:extLst>
      <p:ext uri="{BB962C8B-B14F-4D97-AF65-F5344CB8AC3E}">
        <p14:creationId xmlns:p14="http://schemas.microsoft.com/office/powerpoint/2010/main" val="16168549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E7D0A2-8017-4477-B69D-83E53DAFD8FE}"/>
              </a:ext>
            </a:extLst>
          </p:cNvPr>
          <p:cNvPicPr>
            <a:picLocks noGrp="1" noChangeAspect="1"/>
          </p:cNvPicPr>
          <p:nvPr>
            <p:ph idx="1"/>
          </p:nvPr>
        </p:nvPicPr>
        <p:blipFill>
          <a:blip r:embed="rId3"/>
          <a:stretch>
            <a:fillRect/>
          </a:stretch>
        </p:blipFill>
        <p:spPr>
          <a:xfrm>
            <a:off x="2253971" y="2061754"/>
            <a:ext cx="8293658" cy="4724400"/>
          </a:xfrm>
          <a:prstGeom prst="rect">
            <a:avLst/>
          </a:prstGeom>
        </p:spPr>
      </p:pic>
      <p:sp>
        <p:nvSpPr>
          <p:cNvPr id="52227" name="Title 4"/>
          <p:cNvSpPr>
            <a:spLocks noGrp="1"/>
          </p:cNvSpPr>
          <p:nvPr>
            <p:ph type="title"/>
          </p:nvPr>
        </p:nvSpPr>
        <p:spPr>
          <a:xfrm>
            <a:off x="2133600" y="277813"/>
            <a:ext cx="8077200" cy="1143000"/>
          </a:xfrm>
        </p:spPr>
        <p:txBody>
          <a:bodyPr/>
          <a:lstStyle/>
          <a:p>
            <a:r>
              <a:rPr lang="en-US" altLang="en-US"/>
              <a:t>Form 1040 Page 1 Taxpayer Info</a:t>
            </a:r>
          </a:p>
        </p:txBody>
      </p:sp>
      <p:sp>
        <p:nvSpPr>
          <p:cNvPr id="16" name="Slide Number Placeholder 15"/>
          <p:cNvSpPr>
            <a:spLocks noGrp="1"/>
          </p:cNvSpPr>
          <p:nvPr>
            <p:ph type="sldNum" sz="quarter" idx="11"/>
          </p:nvPr>
        </p:nvSpPr>
        <p:spPr>
          <a:xfrm>
            <a:off x="8077200" y="6356351"/>
            <a:ext cx="2133600" cy="365125"/>
          </a:xfrm>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9FE9874C-2AF9-4E41-BBCD-538CD515E70F}" type="slidenum">
              <a:rPr lang="en-US" altLang="en-US">
                <a:solidFill>
                  <a:srgbClr val="000000"/>
                </a:solidFill>
                <a:latin typeface="Calibri" panose="020F0502020204030204" pitchFamily="34" charset="0"/>
              </a:rPr>
              <a:pPr eaLnBrk="1" hangingPunct="1"/>
              <a:t>8</a:t>
            </a:fld>
            <a:endParaRPr lang="en-US" altLang="en-US">
              <a:solidFill>
                <a:srgbClr val="000000"/>
              </a:solidFill>
              <a:latin typeface="Calibri" panose="020F0502020204030204" pitchFamily="34" charset="0"/>
            </a:endParaRPr>
          </a:p>
        </p:txBody>
      </p:sp>
      <p:sp>
        <p:nvSpPr>
          <p:cNvPr id="2" name="Rounded Rectangle 1"/>
          <p:cNvSpPr/>
          <p:nvPr/>
        </p:nvSpPr>
        <p:spPr>
          <a:xfrm>
            <a:off x="2253971" y="3239588"/>
            <a:ext cx="6515555" cy="188105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en-US" sz="2800" dirty="0">
              <a:solidFill>
                <a:srgbClr val="FF0000"/>
              </a:solidFill>
            </a:endParaRPr>
          </a:p>
        </p:txBody>
      </p:sp>
      <p:sp>
        <p:nvSpPr>
          <p:cNvPr id="52230" name="TextBox 2"/>
          <p:cNvSpPr txBox="1">
            <a:spLocks noChangeArrowheads="1"/>
          </p:cNvSpPr>
          <p:nvPr/>
        </p:nvSpPr>
        <p:spPr bwMode="auto">
          <a:xfrm>
            <a:off x="1524000" y="11430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algn="ctr" eaLnBrk="1" hangingPunct="1"/>
            <a:r>
              <a:rPr lang="en-US" altLang="en-US" sz="3200" b="1" dirty="0">
                <a:solidFill>
                  <a:srgbClr val="FF0000"/>
                </a:solidFill>
              </a:rPr>
              <a:t>Personal Information</a:t>
            </a:r>
          </a:p>
        </p:txBody>
      </p:sp>
      <p:cxnSp>
        <p:nvCxnSpPr>
          <p:cNvPr id="7" name="Straight Arrow Connector 6"/>
          <p:cNvCxnSpPr>
            <a:cxnSpLocks/>
          </p:cNvCxnSpPr>
          <p:nvPr/>
        </p:nvCxnSpPr>
        <p:spPr>
          <a:xfrm>
            <a:off x="5791200" y="1600200"/>
            <a:ext cx="0" cy="1552303"/>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210D70E6-14BA-4EF8-A5AC-25BD921272E6}"/>
              </a:ext>
            </a:extLst>
          </p:cNvPr>
          <p:cNvSpPr/>
          <p:nvPr/>
        </p:nvSpPr>
        <p:spPr>
          <a:xfrm>
            <a:off x="8769525" y="3239589"/>
            <a:ext cx="1715595" cy="83602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800" dirty="0">
              <a:solidFill>
                <a:srgbClr val="FF0000"/>
              </a:solidFill>
            </a:endParaRPr>
          </a:p>
        </p:txBody>
      </p:sp>
      <p:cxnSp>
        <p:nvCxnSpPr>
          <p:cNvPr id="8" name="Straight Arrow Connector 7">
            <a:extLst>
              <a:ext uri="{FF2B5EF4-FFF2-40B4-BE49-F238E27FC236}">
                <a16:creationId xmlns:a16="http://schemas.microsoft.com/office/drawing/2014/main" id="{D727A172-D080-4EDF-9573-A1678AFE7751}"/>
              </a:ext>
            </a:extLst>
          </p:cNvPr>
          <p:cNvCxnSpPr/>
          <p:nvPr/>
        </p:nvCxnSpPr>
        <p:spPr bwMode="auto">
          <a:xfrm>
            <a:off x="5791200" y="1600200"/>
            <a:ext cx="3126377" cy="1639389"/>
          </a:xfrm>
          <a:prstGeom prst="straightConnector1">
            <a:avLst/>
          </a:prstGeom>
          <a:noFill/>
          <a:ln w="9525" cap="flat" cmpd="sng" algn="ctr">
            <a:no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E08BA39C-4103-42AD-9DDA-4D255FEC63AB}"/>
              </a:ext>
            </a:extLst>
          </p:cNvPr>
          <p:cNvCxnSpPr>
            <a:cxnSpLocks/>
          </p:cNvCxnSpPr>
          <p:nvPr/>
        </p:nvCxnSpPr>
        <p:spPr bwMode="auto">
          <a:xfrm>
            <a:off x="5791200" y="1600200"/>
            <a:ext cx="3126377" cy="1639389"/>
          </a:xfrm>
          <a:prstGeom prst="straightConnector1">
            <a:avLst/>
          </a:prstGeom>
          <a:noFill/>
          <a:ln w="76200" cap="flat" cmpd="sng" algn="ctr">
            <a:solidFill>
              <a:schemeClr val="accent2"/>
            </a:solidFill>
            <a:prstDash val="solid"/>
            <a:round/>
            <a:headEnd type="none" w="med" len="med"/>
            <a:tailEnd type="triangle"/>
          </a:ln>
          <a:effectLst/>
        </p:spPr>
      </p:cxnSp>
      <p:sp>
        <p:nvSpPr>
          <p:cNvPr id="5" name="Date Placeholder 4">
            <a:extLst>
              <a:ext uri="{FF2B5EF4-FFF2-40B4-BE49-F238E27FC236}">
                <a16:creationId xmlns:a16="http://schemas.microsoft.com/office/drawing/2014/main" id="{AFCB6368-3EA8-4EDC-816D-0B48CB79306E}"/>
              </a:ext>
            </a:extLst>
          </p:cNvPr>
          <p:cNvSpPr>
            <a:spLocks noGrp="1"/>
          </p:cNvSpPr>
          <p:nvPr>
            <p:ph type="dt" sz="half" idx="10"/>
          </p:nvPr>
        </p:nvSpPr>
        <p:spPr/>
        <p:txBody>
          <a:bodyPr/>
          <a:lstStyle/>
          <a:p>
            <a:r>
              <a:rPr lang="en-US"/>
              <a:t>10-18-2019 v1.0</a:t>
            </a:r>
          </a:p>
        </p:txBody>
      </p:sp>
    </p:spTree>
    <p:extLst>
      <p:ext uri="{BB962C8B-B14F-4D97-AF65-F5344CB8AC3E}">
        <p14:creationId xmlns:p14="http://schemas.microsoft.com/office/powerpoint/2010/main" val="25418445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FB57BF-B76B-4D7C-B476-1C9FBDCF9A37}"/>
              </a:ext>
            </a:extLst>
          </p:cNvPr>
          <p:cNvPicPr>
            <a:picLocks noGrp="1" noChangeAspect="1"/>
          </p:cNvPicPr>
          <p:nvPr>
            <p:ph idx="1"/>
          </p:nvPr>
        </p:nvPicPr>
        <p:blipFill>
          <a:blip r:embed="rId3"/>
          <a:stretch>
            <a:fillRect/>
          </a:stretch>
        </p:blipFill>
        <p:spPr>
          <a:xfrm>
            <a:off x="1987271" y="1631951"/>
            <a:ext cx="8293658" cy="4724400"/>
          </a:xfrm>
          <a:prstGeom prst="rect">
            <a:avLst/>
          </a:prstGeom>
        </p:spPr>
      </p:pic>
      <p:sp>
        <p:nvSpPr>
          <p:cNvPr id="53251" name="Title 4"/>
          <p:cNvSpPr>
            <a:spLocks noGrp="1"/>
          </p:cNvSpPr>
          <p:nvPr>
            <p:ph type="title"/>
          </p:nvPr>
        </p:nvSpPr>
        <p:spPr>
          <a:xfrm>
            <a:off x="2133600" y="277813"/>
            <a:ext cx="8077200" cy="1143000"/>
          </a:xfrm>
        </p:spPr>
        <p:txBody>
          <a:bodyPr/>
          <a:lstStyle/>
          <a:p>
            <a:r>
              <a:rPr lang="en-US" altLang="en-US"/>
              <a:t>Form 1040 Page 1 Taxpayer Info</a:t>
            </a:r>
          </a:p>
        </p:txBody>
      </p:sp>
      <p:sp>
        <p:nvSpPr>
          <p:cNvPr id="16" name="Slide Number Placeholder 15"/>
          <p:cNvSpPr>
            <a:spLocks noGrp="1"/>
          </p:cNvSpPr>
          <p:nvPr>
            <p:ph type="sldNum" sz="quarter" idx="11"/>
          </p:nvPr>
        </p:nvSpPr>
        <p:spPr>
          <a:xfrm>
            <a:off x="8077200" y="6356351"/>
            <a:ext cx="2133600" cy="365125"/>
          </a:xfrm>
        </p:spPr>
        <p:txBody>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fld id="{383711D6-B8BF-4B2A-ACA2-569A98A1EB2A}" type="slidenum">
              <a:rPr lang="en-US" altLang="en-US">
                <a:solidFill>
                  <a:srgbClr val="000000"/>
                </a:solidFill>
                <a:latin typeface="Calibri" panose="020F0502020204030204" pitchFamily="34" charset="0"/>
              </a:rPr>
              <a:pPr eaLnBrk="1" hangingPunct="1"/>
              <a:t>9</a:t>
            </a:fld>
            <a:endParaRPr lang="en-US" altLang="en-US">
              <a:solidFill>
                <a:srgbClr val="000000"/>
              </a:solidFill>
              <a:latin typeface="Calibri" panose="020F0502020204030204" pitchFamily="34" charset="0"/>
            </a:endParaRPr>
          </a:p>
        </p:txBody>
      </p:sp>
      <p:sp>
        <p:nvSpPr>
          <p:cNvPr id="2" name="Rounded Rectangle 1"/>
          <p:cNvSpPr/>
          <p:nvPr/>
        </p:nvSpPr>
        <p:spPr>
          <a:xfrm>
            <a:off x="8464731" y="3480381"/>
            <a:ext cx="1739998" cy="86519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en-US" sz="2800" dirty="0">
              <a:solidFill>
                <a:srgbClr val="FF0000"/>
              </a:solidFill>
            </a:endParaRPr>
          </a:p>
        </p:txBody>
      </p:sp>
      <p:sp>
        <p:nvSpPr>
          <p:cNvPr id="53254" name="TextBox 2"/>
          <p:cNvSpPr txBox="1">
            <a:spLocks noChangeArrowheads="1"/>
          </p:cNvSpPr>
          <p:nvPr/>
        </p:nvSpPr>
        <p:spPr bwMode="auto">
          <a:xfrm>
            <a:off x="2133600" y="1524000"/>
            <a:ext cx="80010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algn="ctr" eaLnBrk="1" hangingPunct="1"/>
            <a:r>
              <a:rPr lang="en-US" altLang="en-US" sz="3200" b="1" dirty="0">
                <a:solidFill>
                  <a:srgbClr val="FF0000"/>
                </a:solidFill>
              </a:rPr>
              <a:t>Presidential Election Campaign Fund</a:t>
            </a:r>
          </a:p>
        </p:txBody>
      </p:sp>
      <p:cxnSp>
        <p:nvCxnSpPr>
          <p:cNvPr id="7" name="Straight Arrow Connector 6"/>
          <p:cNvCxnSpPr>
            <a:cxnSpLocks/>
          </p:cNvCxnSpPr>
          <p:nvPr/>
        </p:nvCxnSpPr>
        <p:spPr>
          <a:xfrm>
            <a:off x="7924800" y="2133600"/>
            <a:ext cx="615697" cy="136724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934CB285-4560-4500-B672-2932D14A2AE7}"/>
              </a:ext>
            </a:extLst>
          </p:cNvPr>
          <p:cNvSpPr>
            <a:spLocks noGrp="1"/>
          </p:cNvSpPr>
          <p:nvPr>
            <p:ph type="dt" sz="half" idx="10"/>
          </p:nvPr>
        </p:nvSpPr>
        <p:spPr/>
        <p:txBody>
          <a:bodyPr/>
          <a:lstStyle/>
          <a:p>
            <a:r>
              <a:rPr lang="en-US"/>
              <a:t>10-18-2019 v1.0</a:t>
            </a:r>
          </a:p>
        </p:txBody>
      </p:sp>
    </p:spTree>
    <p:extLst>
      <p:ext uri="{BB962C8B-B14F-4D97-AF65-F5344CB8AC3E}">
        <p14:creationId xmlns:p14="http://schemas.microsoft.com/office/powerpoint/2010/main" val="590860456"/>
      </p:ext>
    </p:extLst>
  </p:cSld>
  <p:clrMapOvr>
    <a:masterClrMapping/>
  </p:clrMapOvr>
  <p:transition/>
</p:sld>
</file>

<file path=ppt/theme/theme1.xml><?xml version="1.0" encoding="utf-8"?>
<a:theme xmlns:a="http://schemas.openxmlformats.org/drawingml/2006/main" name="AARP Sliodes">
  <a:themeElements>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76200">
          <a:solidFill>
            <a:srgbClr val="FF0000"/>
          </a:solidFill>
        </a:ln>
      </a:spPr>
      <a:bodyPr anchor="ctr">
        <a:normAutofit/>
      </a:bodyPr>
      <a:lstStyle>
        <a:defPPr algn="ctr">
          <a:defRPr sz="2800" dirty="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ARP Sliodes" id="{EDA59B95-1652-443C-8749-FF2BDB1F45BD}" vid="{28A2385A-E5B6-40A9-AB60-E6C8C0EB9D01}"/>
    </a:ext>
  </a:extLst>
</a:theme>
</file>

<file path=ppt/theme/theme2.xml><?xml version="1.0" encoding="utf-8"?>
<a:theme xmlns:a="http://schemas.openxmlformats.org/drawingml/2006/main" name="1_NJ Template 06">
  <a:themeElements>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NJ Template 06">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NJ Template 06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NJ Template 06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NJ Template 06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NJ Template 06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NJ Template 06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NJ Template 06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NJ Template 06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NJ Template 06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NJ Template 06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AARP Sliodes</Template>
  <TotalTime>267</TotalTime>
  <Words>786</Words>
  <Application>Microsoft Office PowerPoint</Application>
  <PresentationFormat>Widescreen</PresentationFormat>
  <Paragraphs>147</Paragraphs>
  <Slides>24</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Wingdings</vt:lpstr>
      <vt:lpstr>AARP Sliodes</vt:lpstr>
      <vt:lpstr>1_NJ Template 06</vt:lpstr>
      <vt:lpstr>IRS Form 1040</vt:lpstr>
      <vt:lpstr>1040 TY 2018 vs 2019 for Training</vt:lpstr>
      <vt:lpstr>Goal</vt:lpstr>
      <vt:lpstr>IRS Form 1040</vt:lpstr>
      <vt:lpstr>Schedules</vt:lpstr>
      <vt:lpstr>1040 Schedules</vt:lpstr>
      <vt:lpstr>1040 Page 1 Taxpayer Information</vt:lpstr>
      <vt:lpstr>Form 1040 Page 1 Taxpayer Info</vt:lpstr>
      <vt:lpstr>Form 1040 Page 1 Taxpayer Info</vt:lpstr>
      <vt:lpstr>Form 1040 Page 1 Taxpayer Info</vt:lpstr>
      <vt:lpstr>Form 1040 Page 1 Taxpayer Info</vt:lpstr>
      <vt:lpstr>Form 1040 Page 1 Taxpayer Info</vt:lpstr>
      <vt:lpstr>Income(Page 2 for 2018, Page 1 for 2019) </vt:lpstr>
      <vt:lpstr>1040 Page 1 Income</vt:lpstr>
      <vt:lpstr>Schedule 1 Additional Income </vt:lpstr>
      <vt:lpstr>1040 Page 1 Calculations</vt:lpstr>
      <vt:lpstr>Schedule 1 Adjustments </vt:lpstr>
      <vt:lpstr>Taxes &amp; Credits (TY 2019 1040 Page 2)</vt:lpstr>
      <vt:lpstr>1040 Page 2 </vt:lpstr>
      <vt:lpstr>1040 Schedule 2</vt:lpstr>
      <vt:lpstr>1040 Schedule 3</vt:lpstr>
      <vt:lpstr>1040 Page 2 Bottom of Form</vt:lpstr>
      <vt:lpstr>1040 Page 2 </vt:lpstr>
      <vt:lpstr>1040 Page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IRS Form 1040</dc:title>
  <dc:creator>Harry Bonfanti</dc:creator>
  <cp:lastModifiedBy>Al TP4F</cp:lastModifiedBy>
  <cp:revision>12</cp:revision>
  <dcterms:created xsi:type="dcterms:W3CDTF">2015-10-23T16:13:15Z</dcterms:created>
  <dcterms:modified xsi:type="dcterms:W3CDTF">2019-10-18T17:44:32Z</dcterms:modified>
</cp:coreProperties>
</file>